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69" r:id="rId2"/>
    <p:sldId id="271" r:id="rId3"/>
    <p:sldId id="283" r:id="rId4"/>
    <p:sldId id="284" r:id="rId5"/>
    <p:sldId id="285" r:id="rId6"/>
    <p:sldId id="286" r:id="rId7"/>
    <p:sldId id="287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282" r:id="rId23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2929"/>
    <a:srgbClr val="777777"/>
    <a:srgbClr val="FF3300"/>
    <a:srgbClr val="66FFFF"/>
    <a:srgbClr val="969696"/>
    <a:srgbClr val="DDDDDD"/>
    <a:srgbClr val="FFFF99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63" autoAdjust="0"/>
    <p:restoredTop sz="98505" autoAdjust="0"/>
  </p:normalViewPr>
  <p:slideViewPr>
    <p:cSldViewPr>
      <p:cViewPr>
        <p:scale>
          <a:sx n="75" d="100"/>
          <a:sy n="75" d="100"/>
        </p:scale>
        <p:origin x="-1248" y="-72"/>
      </p:cViewPr>
      <p:guideLst>
        <p:guide orient="horz" pos="2160"/>
        <p:guide pos="2880"/>
      </p:guideLst>
    </p:cSldViewPr>
  </p:slid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4"/>
          <p:cNvGrpSpPr>
            <a:grpSpLocks/>
          </p:cNvGrpSpPr>
          <p:nvPr/>
        </p:nvGrpSpPr>
        <p:grpSpPr bwMode="auto">
          <a:xfrm>
            <a:off x="0" y="-30163"/>
            <a:ext cx="9067800" cy="6889751"/>
            <a:chOff x="0" y="-30477"/>
            <a:chExt cx="9067800" cy="6889273"/>
          </a:xfrm>
        </p:grpSpPr>
        <p:cxnSp>
          <p:nvCxnSpPr>
            <p:cNvPr id="5" name="Straight Connector 109"/>
            <p:cNvCxnSpPr/>
            <p:nvPr/>
          </p:nvCxnSpPr>
          <p:spPr>
            <a:xfrm rot="16200000" flipH="1">
              <a:off x="-1447562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76"/>
            <p:cNvCxnSpPr/>
            <p:nvPr/>
          </p:nvCxnSpPr>
          <p:spPr>
            <a:xfrm rot="16200000" flipH="1">
              <a:off x="-1638062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77"/>
            <p:cNvCxnSpPr/>
            <p:nvPr/>
          </p:nvCxnSpPr>
          <p:spPr>
            <a:xfrm rot="5400000">
              <a:off x="-1485662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80"/>
            <p:cNvCxnSpPr/>
            <p:nvPr/>
          </p:nvCxnSpPr>
          <p:spPr>
            <a:xfrm rot="5400000">
              <a:off x="-3238262" y="3314146"/>
              <a:ext cx="6857524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81"/>
            <p:cNvCxnSpPr/>
            <p:nvPr/>
          </p:nvCxnSpPr>
          <p:spPr>
            <a:xfrm rot="16200000" flipH="1">
              <a:off x="-3314462" y="3314146"/>
              <a:ext cx="6857524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82"/>
            <p:cNvCxnSpPr/>
            <p:nvPr/>
          </p:nvCxnSpPr>
          <p:spPr>
            <a:xfrm rot="16200000" flipH="1">
              <a:off x="-1371362" y="2971246"/>
              <a:ext cx="6857524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83"/>
            <p:cNvCxnSpPr/>
            <p:nvPr/>
          </p:nvCxnSpPr>
          <p:spPr>
            <a:xfrm rot="16200000" flipH="1">
              <a:off x="-2819162" y="3199846"/>
              <a:ext cx="6857524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84"/>
            <p:cNvCxnSpPr/>
            <p:nvPr/>
          </p:nvCxnSpPr>
          <p:spPr>
            <a:xfrm rot="5400000">
              <a:off x="-2704862" y="3237946"/>
              <a:ext cx="6857524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85"/>
            <p:cNvCxnSpPr/>
            <p:nvPr/>
          </p:nvCxnSpPr>
          <p:spPr>
            <a:xfrm rot="16200000" flipH="1">
              <a:off x="-2133362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86"/>
            <p:cNvCxnSpPr/>
            <p:nvPr/>
          </p:nvCxnSpPr>
          <p:spPr>
            <a:xfrm rot="16200000" flipH="1">
              <a:off x="-3123962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87"/>
            <p:cNvCxnSpPr/>
            <p:nvPr/>
          </p:nvCxnSpPr>
          <p:spPr>
            <a:xfrm rot="16200000" flipH="1">
              <a:off x="-1828562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88"/>
            <p:cNvCxnSpPr/>
            <p:nvPr/>
          </p:nvCxnSpPr>
          <p:spPr>
            <a:xfrm rot="16200000" flipH="1">
              <a:off x="-2819162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89"/>
            <p:cNvCxnSpPr/>
            <p:nvPr/>
          </p:nvCxnSpPr>
          <p:spPr>
            <a:xfrm rot="16200000" flipH="1">
              <a:off x="-2438162" y="3123646"/>
              <a:ext cx="6857524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64"/>
            <p:cNvCxnSpPr/>
            <p:nvPr/>
          </p:nvCxnSpPr>
          <p:spPr>
            <a:xfrm rot="5400000">
              <a:off x="-1731724" y="2722008"/>
              <a:ext cx="6857524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65"/>
            <p:cNvCxnSpPr/>
            <p:nvPr/>
          </p:nvCxnSpPr>
          <p:spPr>
            <a:xfrm rot="5400000">
              <a:off x="-1141968" y="3276840"/>
              <a:ext cx="6857524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68"/>
            <p:cNvCxnSpPr/>
            <p:nvPr/>
          </p:nvCxnSpPr>
          <p:spPr>
            <a:xfrm rot="5400000">
              <a:off x="-914162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172"/>
            <p:cNvCxnSpPr/>
            <p:nvPr/>
          </p:nvCxnSpPr>
          <p:spPr>
            <a:xfrm rot="5400000">
              <a:off x="-1855549" y="3226833"/>
              <a:ext cx="6857524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120"/>
            <p:cNvCxnSpPr/>
            <p:nvPr/>
          </p:nvCxnSpPr>
          <p:spPr>
            <a:xfrm rot="16200000" flipH="1">
              <a:off x="-2642949" y="3252233"/>
              <a:ext cx="6857524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144"/>
            <p:cNvCxnSpPr/>
            <p:nvPr/>
          </p:nvCxnSpPr>
          <p:spPr>
            <a:xfrm rot="16200000" flipH="1">
              <a:off x="-1953974" y="3325258"/>
              <a:ext cx="6857524" cy="206375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107"/>
            <p:cNvCxnSpPr/>
            <p:nvPr/>
          </p:nvCxnSpPr>
          <p:spPr>
            <a:xfrm rot="16200000" flipH="1">
              <a:off x="-2361962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08"/>
            <p:cNvCxnSpPr/>
            <p:nvPr/>
          </p:nvCxnSpPr>
          <p:spPr>
            <a:xfrm rot="16200000" flipH="1">
              <a:off x="-2133362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09"/>
            <p:cNvCxnSpPr/>
            <p:nvPr/>
          </p:nvCxnSpPr>
          <p:spPr>
            <a:xfrm rot="16200000" flipH="1">
              <a:off x="10670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10"/>
            <p:cNvCxnSpPr/>
            <p:nvPr/>
          </p:nvCxnSpPr>
          <p:spPr>
            <a:xfrm rot="16200000" flipH="1">
              <a:off x="8765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11"/>
            <p:cNvCxnSpPr/>
            <p:nvPr/>
          </p:nvCxnSpPr>
          <p:spPr>
            <a:xfrm rot="5400000">
              <a:off x="1028938" y="3237946"/>
              <a:ext cx="6857524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12"/>
            <p:cNvCxnSpPr/>
            <p:nvPr/>
          </p:nvCxnSpPr>
          <p:spPr>
            <a:xfrm rot="5400000">
              <a:off x="-723662" y="3314146"/>
              <a:ext cx="6857524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13"/>
            <p:cNvCxnSpPr/>
            <p:nvPr/>
          </p:nvCxnSpPr>
          <p:spPr>
            <a:xfrm rot="16200000" flipH="1">
              <a:off x="-799862" y="3314146"/>
              <a:ext cx="6857524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214"/>
            <p:cNvCxnSpPr/>
            <p:nvPr/>
          </p:nvCxnSpPr>
          <p:spPr>
            <a:xfrm rot="5400000">
              <a:off x="-152161" y="3428446"/>
              <a:ext cx="6857524" cy="3175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215"/>
            <p:cNvCxnSpPr/>
            <p:nvPr/>
          </p:nvCxnSpPr>
          <p:spPr>
            <a:xfrm rot="16200000" flipH="1">
              <a:off x="-304562" y="3199846"/>
              <a:ext cx="6857524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216"/>
            <p:cNvCxnSpPr/>
            <p:nvPr/>
          </p:nvCxnSpPr>
          <p:spPr>
            <a:xfrm rot="5400000">
              <a:off x="-190262" y="3237946"/>
              <a:ext cx="6857524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217"/>
            <p:cNvCxnSpPr/>
            <p:nvPr/>
          </p:nvCxnSpPr>
          <p:spPr>
            <a:xfrm rot="16200000" flipH="1">
              <a:off x="381238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218"/>
            <p:cNvCxnSpPr/>
            <p:nvPr/>
          </p:nvCxnSpPr>
          <p:spPr>
            <a:xfrm rot="16200000" flipH="1">
              <a:off x="-609362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219"/>
            <p:cNvCxnSpPr/>
            <p:nvPr/>
          </p:nvCxnSpPr>
          <p:spPr>
            <a:xfrm rot="16200000" flipH="1">
              <a:off x="686038" y="3352246"/>
              <a:ext cx="6857524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220"/>
            <p:cNvCxnSpPr/>
            <p:nvPr/>
          </p:nvCxnSpPr>
          <p:spPr>
            <a:xfrm rot="16200000" flipH="1">
              <a:off x="-304562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221"/>
            <p:cNvCxnSpPr/>
            <p:nvPr/>
          </p:nvCxnSpPr>
          <p:spPr>
            <a:xfrm rot="5400000">
              <a:off x="-1028462" y="3314146"/>
              <a:ext cx="6857524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222"/>
            <p:cNvCxnSpPr/>
            <p:nvPr/>
          </p:nvCxnSpPr>
          <p:spPr>
            <a:xfrm rot="5400000">
              <a:off x="782876" y="2722008"/>
              <a:ext cx="6857524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223"/>
            <p:cNvCxnSpPr/>
            <p:nvPr/>
          </p:nvCxnSpPr>
          <p:spPr>
            <a:xfrm rot="5400000">
              <a:off x="1372632" y="3276840"/>
              <a:ext cx="6857524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224"/>
            <p:cNvCxnSpPr/>
            <p:nvPr/>
          </p:nvCxnSpPr>
          <p:spPr>
            <a:xfrm rot="5400000">
              <a:off x="16004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225"/>
            <p:cNvCxnSpPr/>
            <p:nvPr/>
          </p:nvCxnSpPr>
          <p:spPr>
            <a:xfrm rot="5400000">
              <a:off x="659051" y="3226833"/>
              <a:ext cx="6857524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226"/>
            <p:cNvCxnSpPr/>
            <p:nvPr/>
          </p:nvCxnSpPr>
          <p:spPr>
            <a:xfrm rot="16200000" flipH="1">
              <a:off x="-128349" y="3252233"/>
              <a:ext cx="6857524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227"/>
            <p:cNvCxnSpPr/>
            <p:nvPr/>
          </p:nvCxnSpPr>
          <p:spPr>
            <a:xfrm rot="16200000" flipH="1">
              <a:off x="5606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228"/>
            <p:cNvCxnSpPr/>
            <p:nvPr/>
          </p:nvCxnSpPr>
          <p:spPr>
            <a:xfrm rot="16200000" flipH="1">
              <a:off x="1526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229"/>
            <p:cNvCxnSpPr/>
            <p:nvPr/>
          </p:nvCxnSpPr>
          <p:spPr>
            <a:xfrm rot="16200000" flipH="1">
              <a:off x="3812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236"/>
            <p:cNvCxnSpPr/>
            <p:nvPr/>
          </p:nvCxnSpPr>
          <p:spPr>
            <a:xfrm rot="16200000" flipH="1">
              <a:off x="2743438" y="3352246"/>
              <a:ext cx="6857524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237"/>
            <p:cNvCxnSpPr/>
            <p:nvPr/>
          </p:nvCxnSpPr>
          <p:spPr>
            <a:xfrm rot="16200000" flipH="1">
              <a:off x="20957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238"/>
            <p:cNvCxnSpPr/>
            <p:nvPr/>
          </p:nvCxnSpPr>
          <p:spPr>
            <a:xfrm rot="5400000">
              <a:off x="27053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239"/>
            <p:cNvCxnSpPr/>
            <p:nvPr/>
          </p:nvCxnSpPr>
          <p:spPr>
            <a:xfrm rot="5400000">
              <a:off x="1829038" y="3276046"/>
              <a:ext cx="6857524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240"/>
            <p:cNvCxnSpPr/>
            <p:nvPr/>
          </p:nvCxnSpPr>
          <p:spPr>
            <a:xfrm rot="16200000" flipH="1">
              <a:off x="1067038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241"/>
            <p:cNvCxnSpPr/>
            <p:nvPr/>
          </p:nvCxnSpPr>
          <p:spPr>
            <a:xfrm rot="16200000" flipH="1">
              <a:off x="23624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242"/>
            <p:cNvCxnSpPr/>
            <p:nvPr/>
          </p:nvCxnSpPr>
          <p:spPr>
            <a:xfrm rot="5400000">
              <a:off x="2646601" y="2722008"/>
              <a:ext cx="6857524" cy="1412875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243"/>
            <p:cNvCxnSpPr/>
            <p:nvPr/>
          </p:nvCxnSpPr>
          <p:spPr>
            <a:xfrm rot="5400000">
              <a:off x="3049032" y="3276840"/>
              <a:ext cx="6857524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244"/>
            <p:cNvCxnSpPr/>
            <p:nvPr/>
          </p:nvCxnSpPr>
          <p:spPr>
            <a:xfrm rot="5400000">
              <a:off x="2895838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245"/>
            <p:cNvCxnSpPr/>
            <p:nvPr/>
          </p:nvCxnSpPr>
          <p:spPr>
            <a:xfrm rot="5400000">
              <a:off x="2389426" y="3226833"/>
              <a:ext cx="6857524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246"/>
            <p:cNvCxnSpPr/>
            <p:nvPr/>
          </p:nvCxnSpPr>
          <p:spPr>
            <a:xfrm rot="16200000" flipH="1">
              <a:off x="22370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247"/>
            <p:cNvCxnSpPr/>
            <p:nvPr/>
          </p:nvCxnSpPr>
          <p:spPr>
            <a:xfrm rot="16200000" flipH="1">
              <a:off x="17528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248"/>
            <p:cNvCxnSpPr/>
            <p:nvPr/>
          </p:nvCxnSpPr>
          <p:spPr>
            <a:xfrm rot="16200000" flipH="1">
              <a:off x="19814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249"/>
            <p:cNvCxnSpPr/>
            <p:nvPr/>
          </p:nvCxnSpPr>
          <p:spPr>
            <a:xfrm rot="5400000">
              <a:off x="3467338" y="3314146"/>
              <a:ext cx="6857524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250"/>
            <p:cNvCxnSpPr/>
            <p:nvPr/>
          </p:nvCxnSpPr>
          <p:spPr>
            <a:xfrm rot="16200000" flipH="1">
              <a:off x="3467338" y="3314146"/>
              <a:ext cx="6857524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251"/>
            <p:cNvCxnSpPr/>
            <p:nvPr/>
          </p:nvCxnSpPr>
          <p:spPr>
            <a:xfrm rot="5400000">
              <a:off x="4038839" y="3428446"/>
              <a:ext cx="6857524" cy="3175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252"/>
            <p:cNvCxnSpPr/>
            <p:nvPr/>
          </p:nvCxnSpPr>
          <p:spPr>
            <a:xfrm rot="16200000" flipH="1">
              <a:off x="3886438" y="3199846"/>
              <a:ext cx="6857524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253"/>
            <p:cNvCxnSpPr/>
            <p:nvPr/>
          </p:nvCxnSpPr>
          <p:spPr>
            <a:xfrm rot="5400000">
              <a:off x="4000738" y="3237946"/>
              <a:ext cx="6857524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254"/>
            <p:cNvCxnSpPr/>
            <p:nvPr/>
          </p:nvCxnSpPr>
          <p:spPr>
            <a:xfrm rot="16200000" flipH="1">
              <a:off x="4572238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256"/>
            <p:cNvCxnSpPr/>
            <p:nvPr/>
          </p:nvCxnSpPr>
          <p:spPr>
            <a:xfrm rot="16200000" flipH="1">
              <a:off x="37340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257"/>
            <p:cNvCxnSpPr/>
            <p:nvPr/>
          </p:nvCxnSpPr>
          <p:spPr>
            <a:xfrm rot="5400000">
              <a:off x="3619738" y="3314146"/>
              <a:ext cx="6857524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258"/>
            <p:cNvCxnSpPr/>
            <p:nvPr/>
          </p:nvCxnSpPr>
          <p:spPr>
            <a:xfrm rot="16200000" flipH="1">
              <a:off x="4215051" y="3252233"/>
              <a:ext cx="6857524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259"/>
            <p:cNvCxnSpPr/>
            <p:nvPr/>
          </p:nvCxnSpPr>
          <p:spPr>
            <a:xfrm rot="16200000" flipH="1">
              <a:off x="47516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260"/>
            <p:cNvCxnSpPr/>
            <p:nvPr/>
          </p:nvCxnSpPr>
          <p:spPr>
            <a:xfrm rot="16200000" flipH="1">
              <a:off x="43436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261"/>
            <p:cNvCxnSpPr/>
            <p:nvPr/>
          </p:nvCxnSpPr>
          <p:spPr>
            <a:xfrm rot="16200000" flipH="1">
              <a:off x="45722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263"/>
            <p:cNvCxnSpPr/>
            <p:nvPr/>
          </p:nvCxnSpPr>
          <p:spPr>
            <a:xfrm rot="16200000" flipH="1">
              <a:off x="52580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264"/>
            <p:cNvCxnSpPr/>
            <p:nvPr/>
          </p:nvCxnSpPr>
          <p:spPr>
            <a:xfrm rot="16200000" flipH="1">
              <a:off x="50675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265"/>
            <p:cNvCxnSpPr/>
            <p:nvPr/>
          </p:nvCxnSpPr>
          <p:spPr>
            <a:xfrm rot="5400000">
              <a:off x="5219938" y="3237946"/>
              <a:ext cx="6857524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266"/>
            <p:cNvCxnSpPr/>
            <p:nvPr/>
          </p:nvCxnSpPr>
          <p:spPr>
            <a:xfrm rot="16200000" flipH="1">
              <a:off x="48770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267"/>
            <p:cNvCxnSpPr/>
            <p:nvPr/>
          </p:nvCxnSpPr>
          <p:spPr>
            <a:xfrm rot="5400000">
              <a:off x="5528707" y="3318116"/>
              <a:ext cx="6887685" cy="1905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269"/>
            <p:cNvCxnSpPr/>
            <p:nvPr/>
          </p:nvCxnSpPr>
          <p:spPr>
            <a:xfrm rot="5400000">
              <a:off x="4850051" y="3226833"/>
              <a:ext cx="6857524" cy="403225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270"/>
            <p:cNvCxnSpPr/>
            <p:nvPr/>
          </p:nvCxnSpPr>
          <p:spPr>
            <a:xfrm rot="16200000" flipH="1">
              <a:off x="47516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277"/>
            <p:cNvCxnSpPr/>
            <p:nvPr/>
          </p:nvCxnSpPr>
          <p:spPr>
            <a:xfrm rot="5400000">
              <a:off x="5562839" y="3428446"/>
              <a:ext cx="6857524" cy="3175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282"/>
            <p:cNvCxnSpPr/>
            <p:nvPr/>
          </p:nvCxnSpPr>
          <p:spPr>
            <a:xfrm rot="5400000">
              <a:off x="2552938" y="3390346"/>
              <a:ext cx="6857524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288"/>
            <p:cNvCxnSpPr/>
            <p:nvPr/>
          </p:nvCxnSpPr>
          <p:spPr>
            <a:xfrm rot="16200000" flipH="1">
              <a:off x="3048238" y="3352246"/>
              <a:ext cx="6857524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291"/>
            <p:cNvCxnSpPr/>
            <p:nvPr/>
          </p:nvCxnSpPr>
          <p:spPr>
            <a:xfrm rot="16200000" flipH="1">
              <a:off x="3238738" y="3237946"/>
              <a:ext cx="6857524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293"/>
            <p:cNvCxnSpPr/>
            <p:nvPr/>
          </p:nvCxnSpPr>
          <p:spPr>
            <a:xfrm rot="5400000">
              <a:off x="2133838" y="3276046"/>
              <a:ext cx="6857524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297"/>
            <p:cNvCxnSpPr/>
            <p:nvPr/>
          </p:nvCxnSpPr>
          <p:spPr>
            <a:xfrm rot="16200000" flipH="1">
              <a:off x="3148251" y="3252233"/>
              <a:ext cx="6857524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298"/>
            <p:cNvCxnSpPr/>
            <p:nvPr/>
          </p:nvCxnSpPr>
          <p:spPr>
            <a:xfrm rot="5400000">
              <a:off x="37721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301"/>
            <p:cNvCxnSpPr/>
            <p:nvPr/>
          </p:nvCxnSpPr>
          <p:spPr>
            <a:xfrm rot="5400000">
              <a:off x="4229338" y="2933146"/>
              <a:ext cx="6857524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306"/>
            <p:cNvCxnSpPr/>
            <p:nvPr/>
          </p:nvCxnSpPr>
          <p:spPr>
            <a:xfrm rot="16200000" flipH="1">
              <a:off x="1371044" y="3200640"/>
              <a:ext cx="6859112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9" name="Group 93"/>
          <p:cNvGrpSpPr>
            <a:grpSpLocks/>
          </p:cNvGrpSpPr>
          <p:nvPr/>
        </p:nvGrpSpPr>
        <p:grpSpPr bwMode="auto">
          <a:xfrm>
            <a:off x="0" y="2057400"/>
            <a:ext cx="4802188" cy="2820988"/>
            <a:chOff x="0" y="2057400"/>
            <a:chExt cx="4801394" cy="2820988"/>
          </a:xfrm>
        </p:grpSpPr>
        <p:cxnSp>
          <p:nvCxnSpPr>
            <p:cNvPr id="90" name="Straight Connector 116"/>
            <p:cNvCxnSpPr/>
            <p:nvPr/>
          </p:nvCxnSpPr>
          <p:spPr>
            <a:xfrm>
              <a:off x="0" y="2057400"/>
              <a:ext cx="4799806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117"/>
            <p:cNvCxnSpPr/>
            <p:nvPr/>
          </p:nvCxnSpPr>
          <p:spPr>
            <a:xfrm>
              <a:off x="0" y="4876800"/>
              <a:ext cx="4799806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119"/>
            <p:cNvCxnSpPr/>
            <p:nvPr/>
          </p:nvCxnSpPr>
          <p:spPr>
            <a:xfrm rot="5400000">
              <a:off x="3391694" y="3467100"/>
              <a:ext cx="2817812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/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9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BD1FE-320D-49E0-BECB-517472F0897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844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1D592-6448-441C-BC00-AE0212E0E15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4237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EAA36-74D3-46B1-8541-5D49858C5FD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4929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F40D0-1F88-4E33-9B01-1A3255E2144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1606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2"/>
          <p:cNvGrpSpPr>
            <a:grpSpLocks/>
          </p:cNvGrpSpPr>
          <p:nvPr/>
        </p:nvGrpSpPr>
        <p:grpSpPr bwMode="auto">
          <a:xfrm>
            <a:off x="0" y="-30163"/>
            <a:ext cx="9067800" cy="4846638"/>
            <a:chOff x="1" y="-30477"/>
            <a:chExt cx="9067799" cy="4526277"/>
          </a:xfrm>
        </p:grpSpPr>
        <p:cxnSp>
          <p:nvCxnSpPr>
            <p:cNvPr id="5" name="Straight Connector 7"/>
            <p:cNvCxnSpPr/>
            <p:nvPr/>
          </p:nvCxnSpPr>
          <p:spPr>
            <a:xfrm rot="16200000" flipH="1">
              <a:off x="-27156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8"/>
            <p:cNvCxnSpPr/>
            <p:nvPr/>
          </p:nvCxnSpPr>
          <p:spPr>
            <a:xfrm rot="16200000" flipH="1">
              <a:off x="-462060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9"/>
            <p:cNvCxnSpPr/>
            <p:nvPr/>
          </p:nvCxnSpPr>
          <p:spPr>
            <a:xfrm rot="5400000">
              <a:off x="-309660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5400000">
              <a:off x="-2062260" y="2128740"/>
              <a:ext cx="450552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1"/>
            <p:cNvCxnSpPr/>
            <p:nvPr/>
          </p:nvCxnSpPr>
          <p:spPr>
            <a:xfrm rot="16200000" flipH="1">
              <a:off x="-2138460" y="2128740"/>
              <a:ext cx="450552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2"/>
            <p:cNvCxnSpPr/>
            <p:nvPr/>
          </p:nvCxnSpPr>
          <p:spPr>
            <a:xfrm rot="16200000" flipH="1">
              <a:off x="-195360" y="1785840"/>
              <a:ext cx="450552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3"/>
            <p:cNvCxnSpPr/>
            <p:nvPr/>
          </p:nvCxnSpPr>
          <p:spPr>
            <a:xfrm rot="16200000" flipH="1">
              <a:off x="-1643160" y="2014440"/>
              <a:ext cx="450552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4"/>
            <p:cNvCxnSpPr/>
            <p:nvPr/>
          </p:nvCxnSpPr>
          <p:spPr>
            <a:xfrm rot="5400000">
              <a:off x="-1528860" y="2052540"/>
              <a:ext cx="450552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5"/>
            <p:cNvCxnSpPr/>
            <p:nvPr/>
          </p:nvCxnSpPr>
          <p:spPr>
            <a:xfrm rot="16200000" flipH="1">
              <a:off x="-957360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6"/>
            <p:cNvCxnSpPr/>
            <p:nvPr/>
          </p:nvCxnSpPr>
          <p:spPr>
            <a:xfrm rot="16200000" flipH="1">
              <a:off x="-1947960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7"/>
            <p:cNvCxnSpPr/>
            <p:nvPr/>
          </p:nvCxnSpPr>
          <p:spPr>
            <a:xfrm rot="16200000" flipH="1">
              <a:off x="-652560" y="2166840"/>
              <a:ext cx="450552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8"/>
            <p:cNvCxnSpPr/>
            <p:nvPr/>
          </p:nvCxnSpPr>
          <p:spPr>
            <a:xfrm rot="16200000" flipH="1">
              <a:off x="-164316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9"/>
            <p:cNvCxnSpPr/>
            <p:nvPr/>
          </p:nvCxnSpPr>
          <p:spPr>
            <a:xfrm rot="16200000" flipH="1">
              <a:off x="-1790370" y="2019629"/>
              <a:ext cx="4495143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0"/>
            <p:cNvCxnSpPr/>
            <p:nvPr/>
          </p:nvCxnSpPr>
          <p:spPr>
            <a:xfrm rot="5400000">
              <a:off x="-555722" y="1536602"/>
              <a:ext cx="4505521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21"/>
            <p:cNvCxnSpPr/>
            <p:nvPr/>
          </p:nvCxnSpPr>
          <p:spPr>
            <a:xfrm rot="5400000">
              <a:off x="34034" y="2091434"/>
              <a:ext cx="4505521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/>
            <p:cNvCxnSpPr/>
            <p:nvPr/>
          </p:nvCxnSpPr>
          <p:spPr>
            <a:xfrm rot="5400000">
              <a:off x="261840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/>
            <p:cNvCxnSpPr/>
            <p:nvPr/>
          </p:nvCxnSpPr>
          <p:spPr>
            <a:xfrm rot="5400000">
              <a:off x="-679547" y="2041427"/>
              <a:ext cx="4505521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4"/>
            <p:cNvCxnSpPr/>
            <p:nvPr/>
          </p:nvCxnSpPr>
          <p:spPr>
            <a:xfrm rot="16200000" flipH="1">
              <a:off x="-1466947" y="2066827"/>
              <a:ext cx="450552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5"/>
            <p:cNvCxnSpPr/>
            <p:nvPr/>
          </p:nvCxnSpPr>
          <p:spPr>
            <a:xfrm rot="16200000" flipH="1">
              <a:off x="-777972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6"/>
            <p:cNvCxnSpPr/>
            <p:nvPr/>
          </p:nvCxnSpPr>
          <p:spPr>
            <a:xfrm rot="16200000" flipH="1">
              <a:off x="-118596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7"/>
            <p:cNvCxnSpPr/>
            <p:nvPr/>
          </p:nvCxnSpPr>
          <p:spPr>
            <a:xfrm rot="16200000" flipH="1">
              <a:off x="-95736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8"/>
            <p:cNvCxnSpPr/>
            <p:nvPr/>
          </p:nvCxnSpPr>
          <p:spPr>
            <a:xfrm rot="16200000" flipH="1">
              <a:off x="22430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9"/>
            <p:cNvCxnSpPr/>
            <p:nvPr/>
          </p:nvCxnSpPr>
          <p:spPr>
            <a:xfrm rot="16200000" flipH="1">
              <a:off x="20525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30"/>
            <p:cNvCxnSpPr/>
            <p:nvPr/>
          </p:nvCxnSpPr>
          <p:spPr>
            <a:xfrm rot="5400000">
              <a:off x="2204939" y="2052540"/>
              <a:ext cx="450552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31"/>
            <p:cNvCxnSpPr/>
            <p:nvPr/>
          </p:nvCxnSpPr>
          <p:spPr>
            <a:xfrm rot="5400000">
              <a:off x="452340" y="2128740"/>
              <a:ext cx="450552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32"/>
            <p:cNvCxnSpPr/>
            <p:nvPr/>
          </p:nvCxnSpPr>
          <p:spPr>
            <a:xfrm rot="16200000" flipH="1">
              <a:off x="376140" y="2128740"/>
              <a:ext cx="450552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3"/>
            <p:cNvCxnSpPr/>
            <p:nvPr/>
          </p:nvCxnSpPr>
          <p:spPr>
            <a:xfrm rot="5400000">
              <a:off x="1024634" y="2242246"/>
              <a:ext cx="450552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4"/>
            <p:cNvCxnSpPr/>
            <p:nvPr/>
          </p:nvCxnSpPr>
          <p:spPr>
            <a:xfrm rot="16200000" flipH="1">
              <a:off x="871440" y="2014440"/>
              <a:ext cx="450552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5"/>
            <p:cNvCxnSpPr/>
            <p:nvPr/>
          </p:nvCxnSpPr>
          <p:spPr>
            <a:xfrm rot="5400000">
              <a:off x="985740" y="2052540"/>
              <a:ext cx="450552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6"/>
            <p:cNvCxnSpPr/>
            <p:nvPr/>
          </p:nvCxnSpPr>
          <p:spPr>
            <a:xfrm rot="16200000" flipH="1">
              <a:off x="1557240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7"/>
            <p:cNvCxnSpPr/>
            <p:nvPr/>
          </p:nvCxnSpPr>
          <p:spPr>
            <a:xfrm rot="16200000" flipH="1">
              <a:off x="566640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8"/>
            <p:cNvCxnSpPr/>
            <p:nvPr/>
          </p:nvCxnSpPr>
          <p:spPr>
            <a:xfrm rot="16200000" flipH="1">
              <a:off x="186204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9"/>
            <p:cNvCxnSpPr/>
            <p:nvPr/>
          </p:nvCxnSpPr>
          <p:spPr>
            <a:xfrm rot="16200000" flipH="1">
              <a:off x="87144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40"/>
            <p:cNvCxnSpPr/>
            <p:nvPr/>
          </p:nvCxnSpPr>
          <p:spPr>
            <a:xfrm rot="5400000">
              <a:off x="147540" y="2128740"/>
              <a:ext cx="450552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41"/>
            <p:cNvCxnSpPr/>
            <p:nvPr/>
          </p:nvCxnSpPr>
          <p:spPr>
            <a:xfrm rot="5400000">
              <a:off x="1958878" y="1536602"/>
              <a:ext cx="4505521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42"/>
            <p:cNvCxnSpPr/>
            <p:nvPr/>
          </p:nvCxnSpPr>
          <p:spPr>
            <a:xfrm rot="5400000">
              <a:off x="2548633" y="2091434"/>
              <a:ext cx="4505521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3"/>
            <p:cNvCxnSpPr/>
            <p:nvPr/>
          </p:nvCxnSpPr>
          <p:spPr>
            <a:xfrm rot="5400000">
              <a:off x="27764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4"/>
            <p:cNvCxnSpPr/>
            <p:nvPr/>
          </p:nvCxnSpPr>
          <p:spPr>
            <a:xfrm rot="5400000">
              <a:off x="1835053" y="2041427"/>
              <a:ext cx="4505521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5"/>
            <p:cNvCxnSpPr/>
            <p:nvPr/>
          </p:nvCxnSpPr>
          <p:spPr>
            <a:xfrm rot="16200000" flipH="1">
              <a:off x="1047653" y="2066827"/>
              <a:ext cx="450552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6"/>
            <p:cNvCxnSpPr/>
            <p:nvPr/>
          </p:nvCxnSpPr>
          <p:spPr>
            <a:xfrm rot="16200000" flipH="1">
              <a:off x="1736628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7"/>
            <p:cNvCxnSpPr/>
            <p:nvPr/>
          </p:nvCxnSpPr>
          <p:spPr>
            <a:xfrm rot="16200000" flipH="1">
              <a:off x="132864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8"/>
            <p:cNvCxnSpPr/>
            <p:nvPr/>
          </p:nvCxnSpPr>
          <p:spPr>
            <a:xfrm rot="16200000" flipH="1">
              <a:off x="155724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9"/>
            <p:cNvCxnSpPr/>
            <p:nvPr/>
          </p:nvCxnSpPr>
          <p:spPr>
            <a:xfrm rot="16200000" flipH="1">
              <a:off x="3919439" y="2166840"/>
              <a:ext cx="450552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50"/>
            <p:cNvCxnSpPr/>
            <p:nvPr/>
          </p:nvCxnSpPr>
          <p:spPr>
            <a:xfrm rot="16200000" flipH="1">
              <a:off x="32717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51"/>
            <p:cNvCxnSpPr/>
            <p:nvPr/>
          </p:nvCxnSpPr>
          <p:spPr>
            <a:xfrm rot="5400000">
              <a:off x="38813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52"/>
            <p:cNvCxnSpPr/>
            <p:nvPr/>
          </p:nvCxnSpPr>
          <p:spPr>
            <a:xfrm rot="5400000">
              <a:off x="3005039" y="2090640"/>
              <a:ext cx="4505521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3"/>
            <p:cNvCxnSpPr/>
            <p:nvPr/>
          </p:nvCxnSpPr>
          <p:spPr>
            <a:xfrm rot="16200000" flipH="1">
              <a:off x="2243039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4"/>
            <p:cNvCxnSpPr/>
            <p:nvPr/>
          </p:nvCxnSpPr>
          <p:spPr>
            <a:xfrm rot="16200000" flipH="1">
              <a:off x="35384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5"/>
            <p:cNvCxnSpPr/>
            <p:nvPr/>
          </p:nvCxnSpPr>
          <p:spPr>
            <a:xfrm rot="5400000">
              <a:off x="3822602" y="1536602"/>
              <a:ext cx="4505521" cy="1412875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6"/>
            <p:cNvCxnSpPr/>
            <p:nvPr/>
          </p:nvCxnSpPr>
          <p:spPr>
            <a:xfrm rot="5400000">
              <a:off x="4225033" y="2091434"/>
              <a:ext cx="4505521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7"/>
            <p:cNvCxnSpPr/>
            <p:nvPr/>
          </p:nvCxnSpPr>
          <p:spPr>
            <a:xfrm rot="5400000">
              <a:off x="4071839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8"/>
            <p:cNvCxnSpPr/>
            <p:nvPr/>
          </p:nvCxnSpPr>
          <p:spPr>
            <a:xfrm rot="5400000">
              <a:off x="3565427" y="2041427"/>
              <a:ext cx="4505521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9"/>
            <p:cNvCxnSpPr/>
            <p:nvPr/>
          </p:nvCxnSpPr>
          <p:spPr>
            <a:xfrm rot="16200000" flipH="1">
              <a:off x="3413027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60"/>
            <p:cNvCxnSpPr/>
            <p:nvPr/>
          </p:nvCxnSpPr>
          <p:spPr>
            <a:xfrm rot="16200000" flipH="1">
              <a:off x="2928839" y="2166840"/>
              <a:ext cx="450552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61"/>
            <p:cNvCxnSpPr/>
            <p:nvPr/>
          </p:nvCxnSpPr>
          <p:spPr>
            <a:xfrm rot="16200000" flipH="1">
              <a:off x="3081239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62"/>
            <p:cNvCxnSpPr/>
            <p:nvPr/>
          </p:nvCxnSpPr>
          <p:spPr>
            <a:xfrm rot="5400000">
              <a:off x="4643339" y="2128740"/>
              <a:ext cx="450552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3"/>
            <p:cNvCxnSpPr/>
            <p:nvPr/>
          </p:nvCxnSpPr>
          <p:spPr>
            <a:xfrm rot="16200000" flipH="1">
              <a:off x="4643339" y="2128740"/>
              <a:ext cx="450552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4"/>
            <p:cNvCxnSpPr/>
            <p:nvPr/>
          </p:nvCxnSpPr>
          <p:spPr>
            <a:xfrm rot="5400000">
              <a:off x="5215633" y="2242246"/>
              <a:ext cx="450552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5"/>
            <p:cNvCxnSpPr/>
            <p:nvPr/>
          </p:nvCxnSpPr>
          <p:spPr>
            <a:xfrm rot="16200000" flipH="1">
              <a:off x="5062439" y="2014440"/>
              <a:ext cx="450552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6"/>
            <p:cNvCxnSpPr/>
            <p:nvPr/>
          </p:nvCxnSpPr>
          <p:spPr>
            <a:xfrm rot="5400000">
              <a:off x="5176739" y="2052540"/>
              <a:ext cx="450552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7"/>
            <p:cNvCxnSpPr/>
            <p:nvPr/>
          </p:nvCxnSpPr>
          <p:spPr>
            <a:xfrm rot="16200000" flipH="1">
              <a:off x="5748239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8"/>
            <p:cNvCxnSpPr/>
            <p:nvPr/>
          </p:nvCxnSpPr>
          <p:spPr>
            <a:xfrm rot="16200000" flipH="1">
              <a:off x="4910039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9"/>
            <p:cNvCxnSpPr/>
            <p:nvPr/>
          </p:nvCxnSpPr>
          <p:spPr>
            <a:xfrm rot="5400000">
              <a:off x="4795739" y="2128740"/>
              <a:ext cx="450552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70"/>
            <p:cNvCxnSpPr/>
            <p:nvPr/>
          </p:nvCxnSpPr>
          <p:spPr>
            <a:xfrm rot="16200000" flipH="1">
              <a:off x="5391052" y="2066827"/>
              <a:ext cx="450552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71"/>
            <p:cNvCxnSpPr/>
            <p:nvPr/>
          </p:nvCxnSpPr>
          <p:spPr>
            <a:xfrm rot="16200000" flipH="1">
              <a:off x="5927627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72"/>
            <p:cNvCxnSpPr/>
            <p:nvPr/>
          </p:nvCxnSpPr>
          <p:spPr>
            <a:xfrm rot="16200000" flipH="1">
              <a:off x="55196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3"/>
            <p:cNvCxnSpPr/>
            <p:nvPr/>
          </p:nvCxnSpPr>
          <p:spPr>
            <a:xfrm rot="16200000" flipH="1">
              <a:off x="5748239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4"/>
            <p:cNvCxnSpPr/>
            <p:nvPr/>
          </p:nvCxnSpPr>
          <p:spPr>
            <a:xfrm rot="16200000" flipH="1">
              <a:off x="64340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5"/>
            <p:cNvCxnSpPr/>
            <p:nvPr/>
          </p:nvCxnSpPr>
          <p:spPr>
            <a:xfrm rot="16200000" flipH="1">
              <a:off x="62435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6"/>
            <p:cNvCxnSpPr/>
            <p:nvPr/>
          </p:nvCxnSpPr>
          <p:spPr>
            <a:xfrm rot="5400000">
              <a:off x="63959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7"/>
            <p:cNvCxnSpPr/>
            <p:nvPr/>
          </p:nvCxnSpPr>
          <p:spPr>
            <a:xfrm rot="16200000" flipH="1">
              <a:off x="60530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8"/>
            <p:cNvCxnSpPr/>
            <p:nvPr/>
          </p:nvCxnSpPr>
          <p:spPr>
            <a:xfrm rot="5400000">
              <a:off x="6709412" y="2137412"/>
              <a:ext cx="4526277" cy="1905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9"/>
            <p:cNvCxnSpPr/>
            <p:nvPr/>
          </p:nvCxnSpPr>
          <p:spPr>
            <a:xfrm rot="5400000">
              <a:off x="6026052" y="2041427"/>
              <a:ext cx="4505521" cy="403225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80"/>
            <p:cNvCxnSpPr/>
            <p:nvPr/>
          </p:nvCxnSpPr>
          <p:spPr>
            <a:xfrm rot="16200000" flipH="1">
              <a:off x="5927627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81"/>
            <p:cNvCxnSpPr/>
            <p:nvPr/>
          </p:nvCxnSpPr>
          <p:spPr>
            <a:xfrm rot="5400000">
              <a:off x="6738840" y="2241452"/>
              <a:ext cx="4505521" cy="3175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82"/>
            <p:cNvCxnSpPr/>
            <p:nvPr/>
          </p:nvCxnSpPr>
          <p:spPr>
            <a:xfrm rot="5400000">
              <a:off x="3728939" y="2204940"/>
              <a:ext cx="450552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3"/>
            <p:cNvCxnSpPr/>
            <p:nvPr/>
          </p:nvCxnSpPr>
          <p:spPr>
            <a:xfrm rot="16200000" flipH="1">
              <a:off x="4224239" y="2166840"/>
              <a:ext cx="450552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4"/>
            <p:cNvCxnSpPr/>
            <p:nvPr/>
          </p:nvCxnSpPr>
          <p:spPr>
            <a:xfrm rot="16200000" flipH="1">
              <a:off x="4414739" y="2052540"/>
              <a:ext cx="450552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5"/>
            <p:cNvCxnSpPr/>
            <p:nvPr/>
          </p:nvCxnSpPr>
          <p:spPr>
            <a:xfrm rot="5400000">
              <a:off x="3309839" y="2090640"/>
              <a:ext cx="450552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6"/>
            <p:cNvCxnSpPr/>
            <p:nvPr/>
          </p:nvCxnSpPr>
          <p:spPr>
            <a:xfrm rot="16200000" flipH="1">
              <a:off x="4324252" y="2066827"/>
              <a:ext cx="450552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7"/>
            <p:cNvCxnSpPr/>
            <p:nvPr/>
          </p:nvCxnSpPr>
          <p:spPr>
            <a:xfrm rot="5400000">
              <a:off x="49481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8"/>
            <p:cNvCxnSpPr/>
            <p:nvPr/>
          </p:nvCxnSpPr>
          <p:spPr>
            <a:xfrm rot="5400000">
              <a:off x="5405339" y="1747740"/>
              <a:ext cx="450552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9"/>
            <p:cNvCxnSpPr/>
            <p:nvPr/>
          </p:nvCxnSpPr>
          <p:spPr>
            <a:xfrm rot="16200000" flipH="1">
              <a:off x="2547839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Rectangle 93"/>
          <p:cNvSpPr/>
          <p:nvPr/>
        </p:nvSpPr>
        <p:spPr>
          <a:xfrm>
            <a:off x="0" y="4311650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9" name="Straight Connector 95"/>
          <p:cNvCxnSpPr/>
          <p:nvPr/>
        </p:nvCxnSpPr>
        <p:spPr>
          <a:xfrm>
            <a:off x="0" y="438785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96"/>
          <p:cNvCxnSpPr/>
          <p:nvPr/>
        </p:nvCxnSpPr>
        <p:spPr>
          <a:xfrm>
            <a:off x="0" y="6138863"/>
            <a:ext cx="9144000" cy="158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9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2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3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C0B1F-746F-4A43-BA81-0148AE504A4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1935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57157-F406-48CE-BED5-8DB1A442AA7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0089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4FD69-0A45-41F0-AF51-5E4ADD6461E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6845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82BFC-551A-434C-9236-52A8CF9B327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8060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441A6-6911-4EB9-974E-4985336FF5A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8380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6"/>
          <p:cNvSpPr/>
          <p:nvPr/>
        </p:nvSpPr>
        <p:spPr>
          <a:xfrm>
            <a:off x="0" y="1563688"/>
            <a:ext cx="2762250" cy="331311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Connector 38"/>
          <p:cNvCxnSpPr/>
          <p:nvPr/>
        </p:nvCxnSpPr>
        <p:spPr>
          <a:xfrm rot="5400000">
            <a:off x="1127919" y="3221832"/>
            <a:ext cx="301783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40"/>
          <p:cNvCxnSpPr/>
          <p:nvPr/>
        </p:nvCxnSpPr>
        <p:spPr>
          <a:xfrm>
            <a:off x="0" y="1712913"/>
            <a:ext cx="2651125" cy="158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42"/>
          <p:cNvCxnSpPr/>
          <p:nvPr/>
        </p:nvCxnSpPr>
        <p:spPr>
          <a:xfrm>
            <a:off x="0" y="4733925"/>
            <a:ext cx="2651125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DF64E-17F0-4EB5-98C3-0EFFA036D5A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585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/>
          <p:cNvSpPr/>
          <p:nvPr/>
        </p:nvSpPr>
        <p:spPr>
          <a:xfrm>
            <a:off x="0" y="1563688"/>
            <a:ext cx="2762250" cy="331311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Connector 33"/>
          <p:cNvCxnSpPr/>
          <p:nvPr/>
        </p:nvCxnSpPr>
        <p:spPr>
          <a:xfrm rot="5400000">
            <a:off x="1127919" y="3221832"/>
            <a:ext cx="301783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34"/>
          <p:cNvCxnSpPr/>
          <p:nvPr/>
        </p:nvCxnSpPr>
        <p:spPr>
          <a:xfrm>
            <a:off x="0" y="1712913"/>
            <a:ext cx="2651125" cy="158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9"/>
          <p:cNvCxnSpPr/>
          <p:nvPr/>
        </p:nvCxnSpPr>
        <p:spPr>
          <a:xfrm>
            <a:off x="0" y="4733925"/>
            <a:ext cx="2651125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/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A223D-60E9-4871-A6AE-F7B76C2B79A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4106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96969"/>
            </a:gs>
            <a:gs pos="53000">
              <a:srgbClr val="000000"/>
            </a:gs>
            <a:gs pos="100000">
              <a:srgbClr val="000000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225" y="136525"/>
            <a:ext cx="8869363" cy="658495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n-US" altLang="es-E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19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0513" y="6311900"/>
            <a:ext cx="34829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19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fld id="{4D8AE337-F167-43C0-A201-83480369C57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5" r:id="rId1"/>
    <p:sldLayoutId id="2147483868" r:id="rId2"/>
    <p:sldLayoutId id="2147483876" r:id="rId3"/>
    <p:sldLayoutId id="2147483869" r:id="rId4"/>
    <p:sldLayoutId id="2147483870" r:id="rId5"/>
    <p:sldLayoutId id="2147483871" r:id="rId6"/>
    <p:sldLayoutId id="2147483872" r:id="rId7"/>
    <p:sldLayoutId id="2147483877" r:id="rId8"/>
    <p:sldLayoutId id="2147483878" r:id="rId9"/>
    <p:sldLayoutId id="2147483873" r:id="rId10"/>
    <p:sldLayoutId id="2147483874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tabLst>
          <a:tab pos="3830638" algn="l"/>
        </a:tabLst>
        <a:defRPr sz="3600" b="1" kern="1200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rgbClr val="FEFEF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/>
        </a:defRPr>
      </a:lvl2pPr>
      <a:lvl3pPr algn="l" rtl="0" eaLnBrk="0" fontAlgn="base" hangingPunct="0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/>
        </a:defRPr>
      </a:lvl3pPr>
      <a:lvl4pPr algn="l" rtl="0" eaLnBrk="0" fontAlgn="base" hangingPunct="0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/>
        </a:defRPr>
      </a:lvl4pPr>
      <a:lvl5pPr algn="l" rtl="0" eaLnBrk="0" fontAlgn="base" hangingPunct="0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/>
        </a:defRPr>
      </a:lvl5pPr>
      <a:lvl6pPr marL="457200"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/>
        </a:defRPr>
      </a:lvl6pPr>
      <a:lvl7pPr marL="914400"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/>
        </a:defRPr>
      </a:lvl7pPr>
      <a:lvl8pPr marL="1371600"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/>
        </a:defRPr>
      </a:lvl8pPr>
      <a:lvl9pPr marL="1828800"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ACC2C9"/>
        </a:buClr>
        <a:buFont typeface="Arial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ct val="0"/>
        </a:spcAft>
        <a:buClr>
          <a:srgbClr val="ACC2C9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7450" indent="-228600" algn="l" rtl="0" eaLnBrk="0" fontAlgn="base" hangingPunct="0">
        <a:spcBef>
          <a:spcPct val="20000"/>
        </a:spcBef>
        <a:spcAft>
          <a:spcPct val="0"/>
        </a:spcAft>
        <a:buClr>
          <a:srgbClr val="99987F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rgbClr val="90AC97"/>
        </a:buClr>
        <a:buFont typeface="Arial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827584" y="5445224"/>
            <a:ext cx="5112568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_tradnl" sz="4000" b="1" dirty="0" err="1">
                <a:effectLst>
                  <a:reflection blurRad="6350" stA="55000" endA="300" endPos="45500" dir="5400000" sy="-100000" algn="bl" rotWithShape="0"/>
                </a:effectLst>
              </a:rPr>
              <a:t>Where’s</a:t>
            </a:r>
            <a:r>
              <a:rPr lang="es-ES_tradnl" sz="4000" b="1" dirty="0"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s-ES_tradnl" sz="4000" b="1" dirty="0" err="1">
                <a:effectLst>
                  <a:reflection blurRad="6350" stA="55000" endA="300" endPos="45500" dir="5400000" sy="-100000" algn="bl" rotWithShape="0"/>
                </a:effectLst>
              </a:rPr>
              <a:t>the</a:t>
            </a:r>
            <a:r>
              <a:rPr lang="es-ES_tradnl" sz="4000" b="1" dirty="0"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s-ES_tradnl" sz="4000" b="1" dirty="0" err="1">
                <a:effectLst>
                  <a:reflection blurRad="6350" stA="55000" endA="300" endPos="45500" dir="5400000" sy="-100000" algn="bl" rotWithShape="0"/>
                </a:effectLst>
              </a:rPr>
              <a:t>thief</a:t>
            </a:r>
            <a:r>
              <a:rPr lang="es-ES_tradnl" sz="4000" b="1" dirty="0">
                <a:effectLst>
                  <a:reflection blurRad="6350" stA="55000" endA="300" endPos="45500" dir="5400000" sy="-100000" algn="bl" rotWithShape="0"/>
                </a:effectLst>
              </a:rPr>
              <a:t>?</a:t>
            </a:r>
            <a:endParaRPr lang="es-ES" sz="4000" b="1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6168" name="Picture 24" descr="http://cdn1.bigcommerce.com/server2600/45e0a/products/56/images/207/LondonSkyline__85134.1315473484.1280.1280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9" b="41651"/>
          <a:stretch/>
        </p:blipFill>
        <p:spPr bwMode="auto">
          <a:xfrm>
            <a:off x="0" y="980728"/>
            <a:ext cx="9108504" cy="2327491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8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0713"/>
            <a:ext cx="5053012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4538" y="1697038"/>
            <a:ext cx="3370262" cy="418941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37000"/>
              </a:prstClr>
            </a:outerShdw>
          </a:effectLst>
        </p:spPr>
      </p:pic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1" r="10313" b="17867"/>
          <a:stretch/>
        </p:blipFill>
        <p:spPr>
          <a:xfrm>
            <a:off x="7245323" y="5886039"/>
            <a:ext cx="1566120" cy="7202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51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4826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21590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3337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71755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7327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650" y="19304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  <p:sndAc>
          <p:stSnd>
            <p:snd r:embed="rId2" name="BURGLAR.WAV"/>
          </p:stSnd>
        </p:sndAc>
      </p:transition>
    </mc:Choice>
    <mc:Fallback>
      <p:transition spd="slow">
        <p:circle/>
        <p:sndAc>
          <p:stSnd>
            <p:snd r:embed="rId2" name="BURGLA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1233488"/>
            <a:ext cx="6997700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3" name="7 Grupo"/>
          <p:cNvGrpSpPr>
            <a:grpSpLocks/>
          </p:cNvGrpSpPr>
          <p:nvPr/>
        </p:nvGrpSpPr>
        <p:grpSpPr bwMode="auto">
          <a:xfrm>
            <a:off x="179388" y="188913"/>
            <a:ext cx="8785225" cy="6480175"/>
            <a:chOff x="179512" y="188640"/>
            <a:chExt cx="8784976" cy="6480720"/>
          </a:xfrm>
        </p:grpSpPr>
        <p:sp>
          <p:nvSpPr>
            <p:cNvPr id="6" name="5 Anillo"/>
            <p:cNvSpPr/>
            <p:nvPr/>
          </p:nvSpPr>
          <p:spPr>
            <a:xfrm>
              <a:off x="900217" y="1341262"/>
              <a:ext cx="4463923" cy="4464425"/>
            </a:xfrm>
            <a:prstGeom prst="donut">
              <a:avLst>
                <a:gd name="adj" fmla="val 111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7" name="6 Rectángulo"/>
            <p:cNvSpPr/>
            <p:nvPr/>
          </p:nvSpPr>
          <p:spPr>
            <a:xfrm>
              <a:off x="179512" y="188640"/>
              <a:ext cx="1079469" cy="6480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1116110" y="188640"/>
              <a:ext cx="7848378" cy="16559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6" name="25 Rectángulo"/>
            <p:cNvSpPr/>
            <p:nvPr/>
          </p:nvSpPr>
          <p:spPr>
            <a:xfrm>
              <a:off x="4932352" y="1557180"/>
              <a:ext cx="4032136" cy="51121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7" name="26 Rectángulo"/>
            <p:cNvSpPr/>
            <p:nvPr/>
          </p:nvSpPr>
          <p:spPr>
            <a:xfrm>
              <a:off x="1116110" y="5373851"/>
              <a:ext cx="4070235" cy="1295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sp>
        <p:nvSpPr>
          <p:cNvPr id="10" name="9 Forma libre"/>
          <p:cNvSpPr/>
          <p:nvPr/>
        </p:nvSpPr>
        <p:spPr>
          <a:xfrm>
            <a:off x="4200525" y="1576388"/>
            <a:ext cx="968375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8" name="27 Forma libre"/>
          <p:cNvSpPr/>
          <p:nvPr/>
        </p:nvSpPr>
        <p:spPr>
          <a:xfrm rot="15916865">
            <a:off x="1242219" y="1451769"/>
            <a:ext cx="966788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0" name="29 Forma libre"/>
          <p:cNvSpPr/>
          <p:nvPr/>
        </p:nvSpPr>
        <p:spPr>
          <a:xfrm rot="5400000">
            <a:off x="4040188" y="4767262"/>
            <a:ext cx="966788" cy="1058863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1" name="30 Forma libre"/>
          <p:cNvSpPr/>
          <p:nvPr/>
        </p:nvSpPr>
        <p:spPr>
          <a:xfrm rot="10800000">
            <a:off x="1131888" y="4508500"/>
            <a:ext cx="966787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5368" name="15 CuadroTexto"/>
          <p:cNvSpPr txBox="1">
            <a:spLocks noChangeArrowheads="1"/>
          </p:cNvSpPr>
          <p:nvPr/>
        </p:nvSpPr>
        <p:spPr bwMode="auto">
          <a:xfrm>
            <a:off x="1581150" y="5759450"/>
            <a:ext cx="48244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3600" b="1">
                <a:solidFill>
                  <a:schemeClr val="tx1"/>
                </a:solidFill>
                <a:latin typeface="Arial" charset="0"/>
              </a:rPr>
              <a:t>Where is he?</a:t>
            </a:r>
            <a:endParaRPr lang="es-ES" altLang="es-ES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5369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4826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79057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3337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72" name="19 Grupo"/>
          <p:cNvGrpSpPr>
            <a:grpSpLocks/>
          </p:cNvGrpSpPr>
          <p:nvPr/>
        </p:nvGrpSpPr>
        <p:grpSpPr bwMode="auto">
          <a:xfrm>
            <a:off x="3498850" y="2205038"/>
            <a:ext cx="5321300" cy="3617912"/>
            <a:chOff x="3491562" y="2205038"/>
            <a:chExt cx="5321789" cy="3617912"/>
          </a:xfrm>
        </p:grpSpPr>
        <p:pic>
          <p:nvPicPr>
            <p:cNvPr id="15375" name="20 Image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21 Imagen"/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  <p:pic>
        <p:nvPicPr>
          <p:cNvPr id="15373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7327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Llamada ovalada"/>
          <p:cNvSpPr/>
          <p:nvPr/>
        </p:nvSpPr>
        <p:spPr>
          <a:xfrm>
            <a:off x="3851275" y="620713"/>
            <a:ext cx="4537075" cy="1360487"/>
          </a:xfrm>
          <a:prstGeom prst="wedgeEllipseCallout">
            <a:avLst>
              <a:gd name="adj1" fmla="val 10336"/>
              <a:gd name="adj2" fmla="val 8197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I’m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going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to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steal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some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newspapers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and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sweets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.</a:t>
            </a:r>
            <a:endParaRPr lang="es-ES" sz="2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157288" y="1233488"/>
            <a:ext cx="6997700" cy="4594225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16 CuadroTexto"/>
          <p:cNvSpPr txBox="1">
            <a:spLocks noChangeArrowheads="1"/>
          </p:cNvSpPr>
          <p:nvPr/>
        </p:nvSpPr>
        <p:spPr bwMode="auto">
          <a:xfrm>
            <a:off x="1042988" y="260350"/>
            <a:ext cx="6553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2800">
                <a:solidFill>
                  <a:schemeClr val="tx1"/>
                </a:solidFill>
                <a:latin typeface="Arial" charset="0"/>
              </a:rPr>
              <a:t>He is in the </a:t>
            </a:r>
            <a:r>
              <a:rPr lang="es-ES_tradnl" altLang="es-ES" sz="4400" b="1">
                <a:solidFill>
                  <a:srgbClr val="FFFF00"/>
                </a:solidFill>
                <a:latin typeface="Arial" charset="0"/>
              </a:rPr>
              <a:t>NEWSAGENT’S</a:t>
            </a:r>
            <a:endParaRPr lang="es-ES" altLang="es-ES" sz="1800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440113" y="2924175"/>
            <a:ext cx="2716212" cy="3249613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8" r="51043" b="50000"/>
          <a:stretch/>
        </p:blipFill>
        <p:spPr bwMode="auto">
          <a:xfrm>
            <a:off x="2483768" y="3140836"/>
            <a:ext cx="766205" cy="1336561"/>
          </a:xfrm>
          <a:prstGeom prst="rect">
            <a:avLst/>
          </a:prstGeom>
          <a:effectLst>
            <a:innerShdw blurRad="152400" dist="114300">
              <a:prstClr val="black">
                <a:alpha val="50000"/>
              </a:prstClr>
            </a:innerShdw>
          </a:effectLst>
        </p:spPr>
      </p:pic>
      <p:pic>
        <p:nvPicPr>
          <p:cNvPr id="16390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7327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55738"/>
            <a:ext cx="6654800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1" name="7 Grupo"/>
          <p:cNvGrpSpPr>
            <a:grpSpLocks/>
          </p:cNvGrpSpPr>
          <p:nvPr/>
        </p:nvGrpSpPr>
        <p:grpSpPr bwMode="auto">
          <a:xfrm>
            <a:off x="179388" y="188913"/>
            <a:ext cx="8785225" cy="6480175"/>
            <a:chOff x="179512" y="188640"/>
            <a:chExt cx="8784976" cy="6480720"/>
          </a:xfrm>
        </p:grpSpPr>
        <p:sp>
          <p:nvSpPr>
            <p:cNvPr id="6" name="5 Anillo"/>
            <p:cNvSpPr/>
            <p:nvPr/>
          </p:nvSpPr>
          <p:spPr>
            <a:xfrm>
              <a:off x="900217" y="1341262"/>
              <a:ext cx="4463923" cy="4464425"/>
            </a:xfrm>
            <a:prstGeom prst="donut">
              <a:avLst>
                <a:gd name="adj" fmla="val 111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7" name="6 Rectángulo"/>
            <p:cNvSpPr/>
            <p:nvPr/>
          </p:nvSpPr>
          <p:spPr>
            <a:xfrm>
              <a:off x="179512" y="188640"/>
              <a:ext cx="1079469" cy="6480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1116110" y="188640"/>
              <a:ext cx="7848378" cy="16559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6" name="25 Rectángulo"/>
            <p:cNvSpPr/>
            <p:nvPr/>
          </p:nvSpPr>
          <p:spPr>
            <a:xfrm>
              <a:off x="4932352" y="1557180"/>
              <a:ext cx="4032136" cy="51121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7" name="26 Rectángulo"/>
            <p:cNvSpPr/>
            <p:nvPr/>
          </p:nvSpPr>
          <p:spPr>
            <a:xfrm>
              <a:off x="1116110" y="5373851"/>
              <a:ext cx="4070235" cy="1295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sp>
        <p:nvSpPr>
          <p:cNvPr id="10" name="9 Forma libre"/>
          <p:cNvSpPr/>
          <p:nvPr/>
        </p:nvSpPr>
        <p:spPr>
          <a:xfrm>
            <a:off x="4200525" y="1576388"/>
            <a:ext cx="968375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8" name="27 Forma libre"/>
          <p:cNvSpPr/>
          <p:nvPr/>
        </p:nvSpPr>
        <p:spPr>
          <a:xfrm rot="15916865">
            <a:off x="1242219" y="1451769"/>
            <a:ext cx="966788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0" name="29 Forma libre"/>
          <p:cNvSpPr/>
          <p:nvPr/>
        </p:nvSpPr>
        <p:spPr>
          <a:xfrm rot="5400000">
            <a:off x="4040188" y="4767262"/>
            <a:ext cx="966788" cy="1058863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1" name="30 Forma libre"/>
          <p:cNvSpPr/>
          <p:nvPr/>
        </p:nvSpPr>
        <p:spPr>
          <a:xfrm rot="10800000">
            <a:off x="1131888" y="4508500"/>
            <a:ext cx="966787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7416" name="15 CuadroTexto"/>
          <p:cNvSpPr txBox="1">
            <a:spLocks noChangeArrowheads="1"/>
          </p:cNvSpPr>
          <p:nvPr/>
        </p:nvSpPr>
        <p:spPr bwMode="auto">
          <a:xfrm>
            <a:off x="1581150" y="5759450"/>
            <a:ext cx="48244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3600" b="1">
                <a:solidFill>
                  <a:schemeClr val="tx1"/>
                </a:solidFill>
                <a:latin typeface="Arial" charset="0"/>
              </a:rPr>
              <a:t>Where is he?</a:t>
            </a:r>
            <a:endParaRPr lang="es-ES" altLang="es-ES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7417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4826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79057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3337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20" name="19 Grupo"/>
          <p:cNvGrpSpPr>
            <a:grpSpLocks/>
          </p:cNvGrpSpPr>
          <p:nvPr/>
        </p:nvGrpSpPr>
        <p:grpSpPr bwMode="auto">
          <a:xfrm>
            <a:off x="3498850" y="2205038"/>
            <a:ext cx="5321300" cy="3617912"/>
            <a:chOff x="3491562" y="2205038"/>
            <a:chExt cx="5321789" cy="3617912"/>
          </a:xfrm>
        </p:grpSpPr>
        <p:pic>
          <p:nvPicPr>
            <p:cNvPr id="17423" name="20 Image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21 Imagen"/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  <p:pic>
        <p:nvPicPr>
          <p:cNvPr id="17421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7327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Llamada ovalada"/>
          <p:cNvSpPr/>
          <p:nvPr/>
        </p:nvSpPr>
        <p:spPr>
          <a:xfrm>
            <a:off x="3851275" y="620713"/>
            <a:ext cx="4752975" cy="1360487"/>
          </a:xfrm>
          <a:prstGeom prst="wedgeEllipseCallout">
            <a:avLst>
              <a:gd name="adj1" fmla="val 10336"/>
              <a:gd name="adj2" fmla="val 8197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I’m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going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to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steal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some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sculptures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and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paintings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.</a:t>
            </a:r>
            <a:endParaRPr lang="es-ES" sz="2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6 CuadroTexto"/>
          <p:cNvSpPr txBox="1">
            <a:spLocks noChangeArrowheads="1"/>
          </p:cNvSpPr>
          <p:nvPr/>
        </p:nvSpPr>
        <p:spPr bwMode="auto">
          <a:xfrm>
            <a:off x="1547813" y="427038"/>
            <a:ext cx="65532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2800">
                <a:solidFill>
                  <a:schemeClr val="tx1"/>
                </a:solidFill>
                <a:latin typeface="Arial" charset="0"/>
              </a:rPr>
              <a:t>He is in the </a:t>
            </a:r>
            <a:r>
              <a:rPr lang="es-ES_tradnl" altLang="es-ES" sz="4400" b="1">
                <a:solidFill>
                  <a:srgbClr val="FFFF00"/>
                </a:solidFill>
                <a:latin typeface="Arial" charset="0"/>
              </a:rPr>
              <a:t>MUSEUM</a:t>
            </a:r>
            <a:endParaRPr lang="es-ES" altLang="es-ES" sz="1800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3"/>
          <a:srcRect b="2789"/>
          <a:stretch/>
        </p:blipFill>
        <p:spPr bwMode="auto">
          <a:xfrm>
            <a:off x="1042988" y="1455738"/>
            <a:ext cx="6654800" cy="3929062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8" t="-1" r="51043" b="2422"/>
          <a:stretch/>
        </p:blipFill>
        <p:spPr bwMode="auto">
          <a:xfrm flipH="1">
            <a:off x="3851920" y="4005064"/>
            <a:ext cx="376295" cy="1204417"/>
          </a:xfrm>
          <a:prstGeom prst="rect">
            <a:avLst/>
          </a:prstGeom>
          <a:effectLst>
            <a:innerShdw blurRad="152400" dist="114300">
              <a:prstClr val="black">
                <a:alpha val="50000"/>
              </a:prstClr>
            </a:innerShdw>
          </a:effectLst>
        </p:spPr>
      </p:pic>
      <p:pic>
        <p:nvPicPr>
          <p:cNvPr id="18437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7327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405438" y="4340225"/>
            <a:ext cx="1452562" cy="1738313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4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1498846"/>
            <a:ext cx="6943725" cy="4217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59" name="7 Grupo"/>
          <p:cNvGrpSpPr>
            <a:grpSpLocks/>
          </p:cNvGrpSpPr>
          <p:nvPr/>
        </p:nvGrpSpPr>
        <p:grpSpPr bwMode="auto">
          <a:xfrm>
            <a:off x="179388" y="188913"/>
            <a:ext cx="8785225" cy="6480175"/>
            <a:chOff x="179512" y="188640"/>
            <a:chExt cx="8784976" cy="6480720"/>
          </a:xfrm>
        </p:grpSpPr>
        <p:sp>
          <p:nvSpPr>
            <p:cNvPr id="6" name="5 Anillo"/>
            <p:cNvSpPr/>
            <p:nvPr/>
          </p:nvSpPr>
          <p:spPr>
            <a:xfrm>
              <a:off x="900217" y="1341262"/>
              <a:ext cx="4463923" cy="4464425"/>
            </a:xfrm>
            <a:prstGeom prst="donut">
              <a:avLst>
                <a:gd name="adj" fmla="val 111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7" name="6 Rectángulo"/>
            <p:cNvSpPr/>
            <p:nvPr/>
          </p:nvSpPr>
          <p:spPr>
            <a:xfrm>
              <a:off x="179512" y="188640"/>
              <a:ext cx="1079469" cy="6480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1116110" y="188640"/>
              <a:ext cx="7848378" cy="16559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6" name="25 Rectángulo"/>
            <p:cNvSpPr/>
            <p:nvPr/>
          </p:nvSpPr>
          <p:spPr>
            <a:xfrm>
              <a:off x="4932352" y="1557180"/>
              <a:ext cx="4032136" cy="51121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7" name="26 Rectángulo"/>
            <p:cNvSpPr/>
            <p:nvPr/>
          </p:nvSpPr>
          <p:spPr>
            <a:xfrm>
              <a:off x="1116110" y="5373851"/>
              <a:ext cx="4070235" cy="1295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sp>
        <p:nvSpPr>
          <p:cNvPr id="10" name="9 Forma libre"/>
          <p:cNvSpPr/>
          <p:nvPr/>
        </p:nvSpPr>
        <p:spPr>
          <a:xfrm>
            <a:off x="4200525" y="1576388"/>
            <a:ext cx="968375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8" name="27 Forma libre"/>
          <p:cNvSpPr/>
          <p:nvPr/>
        </p:nvSpPr>
        <p:spPr>
          <a:xfrm rot="15916865">
            <a:off x="1242219" y="1451769"/>
            <a:ext cx="966788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0" name="29 Forma libre"/>
          <p:cNvSpPr/>
          <p:nvPr/>
        </p:nvSpPr>
        <p:spPr>
          <a:xfrm rot="5400000">
            <a:off x="4040188" y="4767262"/>
            <a:ext cx="966788" cy="1058863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1" name="30 Forma libre"/>
          <p:cNvSpPr/>
          <p:nvPr/>
        </p:nvSpPr>
        <p:spPr>
          <a:xfrm rot="10800000">
            <a:off x="1131888" y="4508500"/>
            <a:ext cx="966787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1" name="10 Llamada ovalada"/>
          <p:cNvSpPr/>
          <p:nvPr/>
        </p:nvSpPr>
        <p:spPr>
          <a:xfrm>
            <a:off x="3851275" y="620713"/>
            <a:ext cx="4249738" cy="1360487"/>
          </a:xfrm>
          <a:prstGeom prst="wedgeEllipseCallout">
            <a:avLst>
              <a:gd name="adj1" fmla="val 10336"/>
              <a:gd name="adj2" fmla="val 8197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I’m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going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to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steal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some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money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.</a:t>
            </a:r>
            <a:endParaRPr lang="es-ES" sz="2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9465" name="15 CuadroTexto"/>
          <p:cNvSpPr txBox="1">
            <a:spLocks noChangeArrowheads="1"/>
          </p:cNvSpPr>
          <p:nvPr/>
        </p:nvSpPr>
        <p:spPr bwMode="auto">
          <a:xfrm>
            <a:off x="1581150" y="5759450"/>
            <a:ext cx="48244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3600" b="1">
                <a:solidFill>
                  <a:schemeClr val="tx1"/>
                </a:solidFill>
                <a:latin typeface="Arial" charset="0"/>
              </a:rPr>
              <a:t>Where is he?</a:t>
            </a:r>
            <a:endParaRPr lang="es-ES" altLang="es-ES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9466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4826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79057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3337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4 Imagen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43"/>
          <a:stretch/>
        </p:blipFill>
        <p:spPr bwMode="auto">
          <a:xfrm>
            <a:off x="1043608" y="1498846"/>
            <a:ext cx="6943725" cy="4089154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16 CuadroTexto"/>
          <p:cNvSpPr txBox="1">
            <a:spLocks noChangeArrowheads="1"/>
          </p:cNvSpPr>
          <p:nvPr/>
        </p:nvSpPr>
        <p:spPr bwMode="auto">
          <a:xfrm>
            <a:off x="1547813" y="427038"/>
            <a:ext cx="65532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2800">
                <a:solidFill>
                  <a:schemeClr val="tx1"/>
                </a:solidFill>
                <a:latin typeface="Arial" charset="0"/>
              </a:rPr>
              <a:t>He is in the </a:t>
            </a:r>
            <a:r>
              <a:rPr lang="es-ES_tradnl" altLang="es-ES" sz="4400" b="1">
                <a:solidFill>
                  <a:srgbClr val="FFFF00"/>
                </a:solidFill>
                <a:latin typeface="Arial" charset="0"/>
              </a:rPr>
              <a:t>BANK</a:t>
            </a:r>
            <a:endParaRPr lang="es-ES" altLang="es-ES" sz="1800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8" t="-1" r="51043" b="2422"/>
          <a:stretch/>
        </p:blipFill>
        <p:spPr bwMode="auto">
          <a:xfrm flipH="1">
            <a:off x="4067943" y="4306812"/>
            <a:ext cx="286305" cy="916385"/>
          </a:xfrm>
          <a:prstGeom prst="rect">
            <a:avLst/>
          </a:prstGeom>
          <a:effectLst>
            <a:innerShdw blurRad="152400" dist="114300">
              <a:prstClr val="black">
                <a:alpha val="50000"/>
              </a:prstClr>
            </a:innerShdw>
          </a:effectLst>
        </p:spPr>
      </p:pic>
      <p:pic>
        <p:nvPicPr>
          <p:cNvPr id="20485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7327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5405438" y="4340225"/>
            <a:ext cx="1452562" cy="1738313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211263"/>
            <a:ext cx="6697662" cy="466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07" name="7 Grupo"/>
          <p:cNvGrpSpPr>
            <a:grpSpLocks/>
          </p:cNvGrpSpPr>
          <p:nvPr/>
        </p:nvGrpSpPr>
        <p:grpSpPr bwMode="auto">
          <a:xfrm>
            <a:off x="179388" y="188913"/>
            <a:ext cx="8785225" cy="6480175"/>
            <a:chOff x="179512" y="188640"/>
            <a:chExt cx="8784976" cy="6480720"/>
          </a:xfrm>
        </p:grpSpPr>
        <p:sp>
          <p:nvSpPr>
            <p:cNvPr id="6" name="5 Anillo"/>
            <p:cNvSpPr/>
            <p:nvPr/>
          </p:nvSpPr>
          <p:spPr>
            <a:xfrm>
              <a:off x="900217" y="1341262"/>
              <a:ext cx="4463923" cy="4464425"/>
            </a:xfrm>
            <a:prstGeom prst="donut">
              <a:avLst>
                <a:gd name="adj" fmla="val 111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7" name="6 Rectángulo"/>
            <p:cNvSpPr/>
            <p:nvPr/>
          </p:nvSpPr>
          <p:spPr>
            <a:xfrm>
              <a:off x="179512" y="188640"/>
              <a:ext cx="1079469" cy="6480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1116110" y="188640"/>
              <a:ext cx="7848378" cy="16559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6" name="25 Rectángulo"/>
            <p:cNvSpPr/>
            <p:nvPr/>
          </p:nvSpPr>
          <p:spPr>
            <a:xfrm>
              <a:off x="4932352" y="1557180"/>
              <a:ext cx="4032136" cy="51121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7" name="26 Rectángulo"/>
            <p:cNvSpPr/>
            <p:nvPr/>
          </p:nvSpPr>
          <p:spPr>
            <a:xfrm>
              <a:off x="1116110" y="5373851"/>
              <a:ext cx="4070235" cy="1295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sp>
        <p:nvSpPr>
          <p:cNvPr id="10" name="9 Forma libre"/>
          <p:cNvSpPr/>
          <p:nvPr/>
        </p:nvSpPr>
        <p:spPr>
          <a:xfrm>
            <a:off x="4200525" y="1576388"/>
            <a:ext cx="968375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8" name="27 Forma libre"/>
          <p:cNvSpPr/>
          <p:nvPr/>
        </p:nvSpPr>
        <p:spPr>
          <a:xfrm rot="15916865">
            <a:off x="1242219" y="1451769"/>
            <a:ext cx="966788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0" name="29 Forma libre"/>
          <p:cNvSpPr/>
          <p:nvPr/>
        </p:nvSpPr>
        <p:spPr>
          <a:xfrm rot="5400000">
            <a:off x="4040188" y="4767262"/>
            <a:ext cx="966788" cy="1058863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1" name="30 Forma libre"/>
          <p:cNvSpPr/>
          <p:nvPr/>
        </p:nvSpPr>
        <p:spPr>
          <a:xfrm rot="10800000">
            <a:off x="1131888" y="4508500"/>
            <a:ext cx="966787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1512" name="15 CuadroTexto"/>
          <p:cNvSpPr txBox="1">
            <a:spLocks noChangeArrowheads="1"/>
          </p:cNvSpPr>
          <p:nvPr/>
        </p:nvSpPr>
        <p:spPr bwMode="auto">
          <a:xfrm>
            <a:off x="1581150" y="5759450"/>
            <a:ext cx="48244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3600" b="1">
                <a:solidFill>
                  <a:schemeClr val="tx1"/>
                </a:solidFill>
                <a:latin typeface="Arial" charset="0"/>
              </a:rPr>
              <a:t>Where is he?</a:t>
            </a:r>
            <a:endParaRPr lang="es-ES" altLang="es-ES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1513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4826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79057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3337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16" name="19 Grupo"/>
          <p:cNvGrpSpPr>
            <a:grpSpLocks/>
          </p:cNvGrpSpPr>
          <p:nvPr/>
        </p:nvGrpSpPr>
        <p:grpSpPr bwMode="auto">
          <a:xfrm>
            <a:off x="3498850" y="2205038"/>
            <a:ext cx="5321300" cy="3617912"/>
            <a:chOff x="3491562" y="2205038"/>
            <a:chExt cx="5321789" cy="3617912"/>
          </a:xfrm>
        </p:grpSpPr>
        <p:pic>
          <p:nvPicPr>
            <p:cNvPr id="21519" name="20 Image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21 Imagen"/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  <p:pic>
        <p:nvPicPr>
          <p:cNvPr id="21517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7327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Llamada ovalada"/>
          <p:cNvSpPr/>
          <p:nvPr/>
        </p:nvSpPr>
        <p:spPr>
          <a:xfrm>
            <a:off x="3851275" y="620713"/>
            <a:ext cx="4608513" cy="1360487"/>
          </a:xfrm>
          <a:prstGeom prst="wedgeEllipseCallout">
            <a:avLst>
              <a:gd name="adj1" fmla="val 10336"/>
              <a:gd name="adj2" fmla="val 8197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I’m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going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to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steal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some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letters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and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parcels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.</a:t>
            </a:r>
            <a:endParaRPr lang="es-ES" sz="2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6 CuadroTexto"/>
          <p:cNvSpPr txBox="1">
            <a:spLocks noChangeArrowheads="1"/>
          </p:cNvSpPr>
          <p:nvPr/>
        </p:nvSpPr>
        <p:spPr bwMode="auto">
          <a:xfrm>
            <a:off x="1331913" y="282575"/>
            <a:ext cx="6553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2800">
                <a:solidFill>
                  <a:schemeClr val="tx1"/>
                </a:solidFill>
                <a:latin typeface="Arial" charset="0"/>
              </a:rPr>
              <a:t>He is in the </a:t>
            </a:r>
            <a:r>
              <a:rPr lang="es-ES_tradnl" altLang="es-ES" sz="4400" b="1">
                <a:solidFill>
                  <a:srgbClr val="FFFF00"/>
                </a:solidFill>
                <a:latin typeface="Arial" charset="0"/>
              </a:rPr>
              <a:t>POST OFFICE</a:t>
            </a:r>
            <a:endParaRPr lang="es-ES" altLang="es-ES" sz="1800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214438" y="1211263"/>
            <a:ext cx="6697662" cy="4665662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011863" y="3357563"/>
            <a:ext cx="2379662" cy="2844800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8" t="-1" r="51043" b="2422"/>
          <a:stretch/>
        </p:blipFill>
        <p:spPr bwMode="auto">
          <a:xfrm flipH="1">
            <a:off x="3923928" y="3898457"/>
            <a:ext cx="504056" cy="1613343"/>
          </a:xfrm>
          <a:prstGeom prst="rect">
            <a:avLst/>
          </a:prstGeom>
          <a:effectLst>
            <a:innerShdw blurRad="152400" dist="114300">
              <a:prstClr val="black">
                <a:alpha val="50000"/>
              </a:prstClr>
            </a:innerShdw>
          </a:effectLst>
        </p:spPr>
      </p:pic>
      <p:pic>
        <p:nvPicPr>
          <p:cNvPr id="22534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7327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4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8888" y="1426022"/>
            <a:ext cx="6402387" cy="439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7 Grupo"/>
          <p:cNvGrpSpPr>
            <a:grpSpLocks/>
          </p:cNvGrpSpPr>
          <p:nvPr/>
        </p:nvGrpSpPr>
        <p:grpSpPr bwMode="auto">
          <a:xfrm>
            <a:off x="179388" y="188913"/>
            <a:ext cx="8785225" cy="6480175"/>
            <a:chOff x="179512" y="188640"/>
            <a:chExt cx="8784976" cy="6480720"/>
          </a:xfrm>
        </p:grpSpPr>
        <p:sp>
          <p:nvSpPr>
            <p:cNvPr id="6" name="5 Anillo"/>
            <p:cNvSpPr/>
            <p:nvPr/>
          </p:nvSpPr>
          <p:spPr>
            <a:xfrm>
              <a:off x="900217" y="1341262"/>
              <a:ext cx="4463923" cy="4464425"/>
            </a:xfrm>
            <a:prstGeom prst="donut">
              <a:avLst>
                <a:gd name="adj" fmla="val 111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7" name="6 Rectángulo"/>
            <p:cNvSpPr/>
            <p:nvPr/>
          </p:nvSpPr>
          <p:spPr>
            <a:xfrm>
              <a:off x="179512" y="188640"/>
              <a:ext cx="1079469" cy="6480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1116110" y="188640"/>
              <a:ext cx="7848378" cy="16559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6" name="25 Rectángulo"/>
            <p:cNvSpPr/>
            <p:nvPr/>
          </p:nvSpPr>
          <p:spPr>
            <a:xfrm>
              <a:off x="4932352" y="1557180"/>
              <a:ext cx="4032136" cy="51121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7" name="26 Rectángulo"/>
            <p:cNvSpPr/>
            <p:nvPr/>
          </p:nvSpPr>
          <p:spPr>
            <a:xfrm>
              <a:off x="1116110" y="5373851"/>
              <a:ext cx="4070235" cy="1295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sp>
        <p:nvSpPr>
          <p:cNvPr id="10" name="9 Forma libre"/>
          <p:cNvSpPr/>
          <p:nvPr/>
        </p:nvSpPr>
        <p:spPr>
          <a:xfrm>
            <a:off x="4200525" y="1576388"/>
            <a:ext cx="968375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8" name="27 Forma libre"/>
          <p:cNvSpPr/>
          <p:nvPr/>
        </p:nvSpPr>
        <p:spPr>
          <a:xfrm rot="15916865">
            <a:off x="1242219" y="1451769"/>
            <a:ext cx="966788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0" name="29 Forma libre"/>
          <p:cNvSpPr/>
          <p:nvPr/>
        </p:nvSpPr>
        <p:spPr>
          <a:xfrm rot="5400000">
            <a:off x="4040188" y="4767262"/>
            <a:ext cx="966788" cy="1058863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1" name="30 Forma libre"/>
          <p:cNvSpPr/>
          <p:nvPr/>
        </p:nvSpPr>
        <p:spPr>
          <a:xfrm rot="10800000">
            <a:off x="1131888" y="4508500"/>
            <a:ext cx="966787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3563" name="15 CuadroTexto"/>
          <p:cNvSpPr txBox="1">
            <a:spLocks noChangeArrowheads="1"/>
          </p:cNvSpPr>
          <p:nvPr/>
        </p:nvSpPr>
        <p:spPr bwMode="auto">
          <a:xfrm>
            <a:off x="1581150" y="5759450"/>
            <a:ext cx="48244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3600" b="1">
                <a:solidFill>
                  <a:schemeClr val="tx1"/>
                </a:solidFill>
                <a:latin typeface="Arial" charset="0"/>
              </a:rPr>
              <a:t>Where is he?</a:t>
            </a:r>
            <a:endParaRPr lang="es-ES" altLang="es-ES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3564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4826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79057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3337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7327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Llamada ovalada"/>
          <p:cNvSpPr/>
          <p:nvPr/>
        </p:nvSpPr>
        <p:spPr>
          <a:xfrm>
            <a:off x="3851275" y="620713"/>
            <a:ext cx="4608513" cy="1360487"/>
          </a:xfrm>
          <a:prstGeom prst="wedgeEllipseCallout">
            <a:avLst>
              <a:gd name="adj1" fmla="val 10336"/>
              <a:gd name="adj2" fmla="val 8197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I’m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going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to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steal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some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food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and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drinks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.</a:t>
            </a:r>
            <a:endParaRPr lang="es-ES" sz="2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21" name="19 Grupo"/>
          <p:cNvGrpSpPr>
            <a:grpSpLocks/>
          </p:cNvGrpSpPr>
          <p:nvPr/>
        </p:nvGrpSpPr>
        <p:grpSpPr bwMode="auto">
          <a:xfrm>
            <a:off x="3498850" y="2205038"/>
            <a:ext cx="5321300" cy="3617912"/>
            <a:chOff x="3491562" y="2205038"/>
            <a:chExt cx="5321789" cy="3617912"/>
          </a:xfrm>
        </p:grpSpPr>
        <p:pic>
          <p:nvPicPr>
            <p:cNvPr id="22" name="20 Imagen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22 Imagen"/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16 CuadroTexto"/>
          <p:cNvSpPr txBox="1">
            <a:spLocks noChangeArrowheads="1"/>
          </p:cNvSpPr>
          <p:nvPr/>
        </p:nvSpPr>
        <p:spPr bwMode="auto">
          <a:xfrm>
            <a:off x="899592" y="427038"/>
            <a:ext cx="65532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2800" dirty="0">
                <a:solidFill>
                  <a:schemeClr val="tx1"/>
                </a:solidFill>
                <a:latin typeface="Arial" charset="0"/>
              </a:rPr>
              <a:t>He </a:t>
            </a:r>
            <a:r>
              <a:rPr lang="es-ES_tradnl" altLang="es-ES" sz="2800" dirty="0" err="1">
                <a:solidFill>
                  <a:schemeClr val="tx1"/>
                </a:solidFill>
                <a:latin typeface="Arial" charset="0"/>
              </a:rPr>
              <a:t>is</a:t>
            </a:r>
            <a:r>
              <a:rPr lang="es-ES_tradnl" altLang="es-ES" sz="2800" dirty="0">
                <a:solidFill>
                  <a:schemeClr val="tx1"/>
                </a:solidFill>
                <a:latin typeface="Arial" charset="0"/>
              </a:rPr>
              <a:t> in </a:t>
            </a:r>
            <a:r>
              <a:rPr lang="es-ES_tradnl" altLang="es-ES" sz="2800" dirty="0" err="1">
                <a:solidFill>
                  <a:schemeClr val="tx1"/>
                </a:solidFill>
                <a:latin typeface="Arial" charset="0"/>
              </a:rPr>
              <a:t>the</a:t>
            </a:r>
            <a:r>
              <a:rPr lang="es-ES_tradnl" altLang="es-ES" sz="2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s-ES_tradnl" altLang="es-ES" sz="4400" b="1" dirty="0">
                <a:solidFill>
                  <a:srgbClr val="FFFF00"/>
                </a:solidFill>
                <a:latin typeface="Arial" charset="0"/>
              </a:rPr>
              <a:t>SUPERMARKET</a:t>
            </a:r>
            <a:endParaRPr lang="es-ES" altLang="es-ES" sz="1800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8888" y="1426022"/>
            <a:ext cx="6402387" cy="4391719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208357" y="3621881"/>
            <a:ext cx="2158561" cy="2580482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8" t="-1" r="51043" b="2422"/>
          <a:stretch/>
        </p:blipFill>
        <p:spPr bwMode="auto">
          <a:xfrm flipH="1">
            <a:off x="3752275" y="4005064"/>
            <a:ext cx="534552" cy="1710955"/>
          </a:xfrm>
          <a:prstGeom prst="rect">
            <a:avLst/>
          </a:prstGeom>
          <a:effectLst>
            <a:innerShdw blurRad="152400" dist="114300">
              <a:prstClr val="black">
                <a:alpha val="50000"/>
              </a:prstClr>
            </a:innerShdw>
          </a:effectLst>
        </p:spPr>
      </p:pic>
      <p:pic>
        <p:nvPicPr>
          <p:cNvPr id="8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7327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4 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00113" y="1017588"/>
            <a:ext cx="6872287" cy="5003800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1" name="7 Grupo"/>
          <p:cNvGrpSpPr>
            <a:grpSpLocks/>
          </p:cNvGrpSpPr>
          <p:nvPr/>
        </p:nvGrpSpPr>
        <p:grpSpPr bwMode="auto">
          <a:xfrm>
            <a:off x="179388" y="188913"/>
            <a:ext cx="8785225" cy="6480175"/>
            <a:chOff x="179512" y="188640"/>
            <a:chExt cx="8784976" cy="6480720"/>
          </a:xfrm>
        </p:grpSpPr>
        <p:sp>
          <p:nvSpPr>
            <p:cNvPr id="6" name="5 Anillo"/>
            <p:cNvSpPr/>
            <p:nvPr/>
          </p:nvSpPr>
          <p:spPr>
            <a:xfrm>
              <a:off x="900217" y="1341262"/>
              <a:ext cx="4463923" cy="4464425"/>
            </a:xfrm>
            <a:prstGeom prst="donut">
              <a:avLst>
                <a:gd name="adj" fmla="val 111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7" name="6 Rectángulo"/>
            <p:cNvSpPr/>
            <p:nvPr/>
          </p:nvSpPr>
          <p:spPr>
            <a:xfrm>
              <a:off x="179512" y="188640"/>
              <a:ext cx="1079469" cy="6480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1116110" y="188640"/>
              <a:ext cx="7848378" cy="16559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6" name="25 Rectángulo"/>
            <p:cNvSpPr/>
            <p:nvPr/>
          </p:nvSpPr>
          <p:spPr>
            <a:xfrm>
              <a:off x="4932352" y="1557180"/>
              <a:ext cx="4032136" cy="51121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7" name="26 Rectángulo"/>
            <p:cNvSpPr/>
            <p:nvPr/>
          </p:nvSpPr>
          <p:spPr>
            <a:xfrm>
              <a:off x="1116110" y="5373851"/>
              <a:ext cx="4070235" cy="1295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sp>
        <p:nvSpPr>
          <p:cNvPr id="10" name="9 Forma libre"/>
          <p:cNvSpPr/>
          <p:nvPr/>
        </p:nvSpPr>
        <p:spPr>
          <a:xfrm>
            <a:off x="4200525" y="1576388"/>
            <a:ext cx="968375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8" name="27 Forma libre"/>
          <p:cNvSpPr/>
          <p:nvPr/>
        </p:nvSpPr>
        <p:spPr>
          <a:xfrm rot="15916865">
            <a:off x="1242219" y="1451769"/>
            <a:ext cx="966788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0" name="29 Forma libre"/>
          <p:cNvSpPr/>
          <p:nvPr/>
        </p:nvSpPr>
        <p:spPr>
          <a:xfrm rot="5400000">
            <a:off x="4040188" y="4767262"/>
            <a:ext cx="966788" cy="1058863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1" name="30 Forma libre"/>
          <p:cNvSpPr/>
          <p:nvPr/>
        </p:nvSpPr>
        <p:spPr>
          <a:xfrm rot="10800000">
            <a:off x="1131888" y="4508500"/>
            <a:ext cx="966787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7176" name="33 CuadroTexto"/>
          <p:cNvSpPr txBox="1">
            <a:spLocks noChangeArrowheads="1"/>
          </p:cNvSpPr>
          <p:nvPr/>
        </p:nvSpPr>
        <p:spPr bwMode="auto">
          <a:xfrm>
            <a:off x="1581150" y="5759450"/>
            <a:ext cx="48244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3600" b="1">
                <a:solidFill>
                  <a:schemeClr val="tx1"/>
                </a:solidFill>
                <a:latin typeface="Arial" charset="0"/>
              </a:rPr>
              <a:t>Where is he?</a:t>
            </a:r>
            <a:endParaRPr lang="es-ES" altLang="es-ES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7177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4826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79057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3337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80" name="3 Grupo"/>
          <p:cNvGrpSpPr>
            <a:grpSpLocks/>
          </p:cNvGrpSpPr>
          <p:nvPr/>
        </p:nvGrpSpPr>
        <p:grpSpPr bwMode="auto">
          <a:xfrm>
            <a:off x="3490913" y="2205038"/>
            <a:ext cx="5322887" cy="3617912"/>
            <a:chOff x="3491562" y="2205038"/>
            <a:chExt cx="5321789" cy="3617912"/>
          </a:xfrm>
        </p:grpSpPr>
        <p:pic>
          <p:nvPicPr>
            <p:cNvPr id="7183" name="2 Image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1 Imagen"/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  <p:pic>
        <p:nvPicPr>
          <p:cNvPr id="7181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7327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Llamada ovalada"/>
          <p:cNvSpPr/>
          <p:nvPr/>
        </p:nvSpPr>
        <p:spPr>
          <a:xfrm>
            <a:off x="3235325" y="601663"/>
            <a:ext cx="4537075" cy="1362075"/>
          </a:xfrm>
          <a:prstGeom prst="wedgeEllipseCallout">
            <a:avLst>
              <a:gd name="adj1" fmla="val 14099"/>
              <a:gd name="adj2" fmla="val 9182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I’m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going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to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steal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some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biscuits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and bread.</a:t>
            </a:r>
            <a:endParaRPr lang="es-ES" sz="2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1354138"/>
            <a:ext cx="6326187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2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7" t="42641" r="70398" b="2254"/>
          <a:stretch>
            <a:fillRect/>
          </a:stretch>
        </p:blipFill>
        <p:spPr bwMode="auto">
          <a:xfrm>
            <a:off x="1979613" y="3255963"/>
            <a:ext cx="1247775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4" name="7 Grupo"/>
          <p:cNvGrpSpPr>
            <a:grpSpLocks/>
          </p:cNvGrpSpPr>
          <p:nvPr/>
        </p:nvGrpSpPr>
        <p:grpSpPr bwMode="auto">
          <a:xfrm>
            <a:off x="179388" y="188913"/>
            <a:ext cx="8785225" cy="6480175"/>
            <a:chOff x="179512" y="188640"/>
            <a:chExt cx="8784976" cy="6480720"/>
          </a:xfrm>
        </p:grpSpPr>
        <p:sp>
          <p:nvSpPr>
            <p:cNvPr id="6" name="5 Anillo"/>
            <p:cNvSpPr/>
            <p:nvPr/>
          </p:nvSpPr>
          <p:spPr>
            <a:xfrm>
              <a:off x="900217" y="1341262"/>
              <a:ext cx="4463923" cy="4464425"/>
            </a:xfrm>
            <a:prstGeom prst="donut">
              <a:avLst>
                <a:gd name="adj" fmla="val 111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7" name="6 Rectángulo"/>
            <p:cNvSpPr/>
            <p:nvPr/>
          </p:nvSpPr>
          <p:spPr>
            <a:xfrm>
              <a:off x="179512" y="188640"/>
              <a:ext cx="1079469" cy="6480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1116110" y="188640"/>
              <a:ext cx="7848378" cy="16559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6" name="25 Rectángulo"/>
            <p:cNvSpPr/>
            <p:nvPr/>
          </p:nvSpPr>
          <p:spPr>
            <a:xfrm>
              <a:off x="4932352" y="1557180"/>
              <a:ext cx="4032136" cy="51121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7" name="26 Rectángulo"/>
            <p:cNvSpPr/>
            <p:nvPr/>
          </p:nvSpPr>
          <p:spPr>
            <a:xfrm>
              <a:off x="1116110" y="5373851"/>
              <a:ext cx="4070235" cy="1295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sp>
        <p:nvSpPr>
          <p:cNvPr id="10" name="9 Forma libre"/>
          <p:cNvSpPr/>
          <p:nvPr/>
        </p:nvSpPr>
        <p:spPr>
          <a:xfrm>
            <a:off x="4200525" y="1576388"/>
            <a:ext cx="968375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8" name="27 Forma libre"/>
          <p:cNvSpPr/>
          <p:nvPr/>
        </p:nvSpPr>
        <p:spPr>
          <a:xfrm rot="15916865">
            <a:off x="1242219" y="1451769"/>
            <a:ext cx="966788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0" name="29 Forma libre"/>
          <p:cNvSpPr/>
          <p:nvPr/>
        </p:nvSpPr>
        <p:spPr>
          <a:xfrm rot="5400000">
            <a:off x="4040188" y="4767262"/>
            <a:ext cx="966788" cy="1058863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1" name="30 Forma libre"/>
          <p:cNvSpPr/>
          <p:nvPr/>
        </p:nvSpPr>
        <p:spPr>
          <a:xfrm rot="10800000">
            <a:off x="1131888" y="4508500"/>
            <a:ext cx="966787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5609" name="15 CuadroTexto"/>
          <p:cNvSpPr txBox="1">
            <a:spLocks noChangeArrowheads="1"/>
          </p:cNvSpPr>
          <p:nvPr/>
        </p:nvSpPr>
        <p:spPr bwMode="auto">
          <a:xfrm>
            <a:off x="1581150" y="5759450"/>
            <a:ext cx="48244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3600" b="1">
                <a:solidFill>
                  <a:schemeClr val="tx1"/>
                </a:solidFill>
                <a:latin typeface="Arial" charset="0"/>
              </a:rPr>
              <a:t>Where is he?</a:t>
            </a:r>
            <a:endParaRPr lang="es-ES" altLang="es-ES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5610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4826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79057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3337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13" name="19 Grupo"/>
          <p:cNvGrpSpPr>
            <a:grpSpLocks/>
          </p:cNvGrpSpPr>
          <p:nvPr/>
        </p:nvGrpSpPr>
        <p:grpSpPr bwMode="auto">
          <a:xfrm>
            <a:off x="3498850" y="2205038"/>
            <a:ext cx="5321300" cy="3617912"/>
            <a:chOff x="3491562" y="2205038"/>
            <a:chExt cx="5321789" cy="3617912"/>
          </a:xfrm>
        </p:grpSpPr>
        <p:pic>
          <p:nvPicPr>
            <p:cNvPr id="25616" name="20 Imagen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21 Imagen"/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  <p:pic>
        <p:nvPicPr>
          <p:cNvPr id="25614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7327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Llamada ovalada"/>
          <p:cNvSpPr/>
          <p:nvPr/>
        </p:nvSpPr>
        <p:spPr>
          <a:xfrm>
            <a:off x="3851275" y="620713"/>
            <a:ext cx="4608513" cy="1360487"/>
          </a:xfrm>
          <a:prstGeom prst="wedgeEllipseCallout">
            <a:avLst>
              <a:gd name="adj1" fmla="val 10336"/>
              <a:gd name="adj2" fmla="val 8197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I’m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going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to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steal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some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shirts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and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jackets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.</a:t>
            </a:r>
            <a:endParaRPr lang="es-ES" sz="2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9 CuadroTexto"/>
          <p:cNvSpPr txBox="1">
            <a:spLocks noChangeArrowheads="1"/>
          </p:cNvSpPr>
          <p:nvPr/>
        </p:nvSpPr>
        <p:spPr bwMode="auto">
          <a:xfrm>
            <a:off x="755650" y="427038"/>
            <a:ext cx="65532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2800">
                <a:solidFill>
                  <a:schemeClr val="tx1"/>
                </a:solidFill>
                <a:latin typeface="Arial" charset="0"/>
              </a:rPr>
              <a:t>He is in the </a:t>
            </a:r>
            <a:r>
              <a:rPr lang="es-ES_tradnl" altLang="es-ES" sz="4400" b="1">
                <a:solidFill>
                  <a:srgbClr val="FFFF00"/>
                </a:solidFill>
                <a:latin typeface="Arial" charset="0"/>
              </a:rPr>
              <a:t>CLOTHES SHOP</a:t>
            </a:r>
            <a:endParaRPr lang="es-ES" altLang="es-ES" sz="1800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6627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1354138"/>
            <a:ext cx="6326187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7" t="42641" r="70398" b="2254"/>
          <a:stretch>
            <a:fillRect/>
          </a:stretch>
        </p:blipFill>
        <p:spPr bwMode="auto">
          <a:xfrm>
            <a:off x="1979613" y="3255963"/>
            <a:ext cx="1247775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8" r="51043" b="50000"/>
          <a:stretch/>
        </p:blipFill>
        <p:spPr bwMode="auto">
          <a:xfrm>
            <a:off x="2603550" y="3349783"/>
            <a:ext cx="646423" cy="1127614"/>
          </a:xfrm>
          <a:prstGeom prst="rect">
            <a:avLst/>
          </a:prstGeom>
          <a:effectLst>
            <a:innerShdw blurRad="152400" dist="114300">
              <a:prstClr val="black">
                <a:alpha val="50000"/>
              </a:prstClr>
            </a:inn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987257" y="3357563"/>
            <a:ext cx="2379662" cy="2844800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7327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4" descr="http://cdn1.bigcommerce.com/server2600/45e0a/products/56/images/207/LondonSkyline__85134.1315473484.1280.1280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9" b="41651"/>
          <a:stretch/>
        </p:blipFill>
        <p:spPr bwMode="auto">
          <a:xfrm>
            <a:off x="0" y="980728"/>
            <a:ext cx="9108504" cy="2327491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Rectángulo"/>
          <p:cNvSpPr/>
          <p:nvPr/>
        </p:nvSpPr>
        <p:spPr>
          <a:xfrm>
            <a:off x="823814" y="4091588"/>
            <a:ext cx="7416824" cy="156966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/>
            </a:outerShdw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63000"/>
                    </a:prstClr>
                  </a:outerShdw>
                </a:effectLst>
              </a:rPr>
              <a:t>GOODBYE!</a:t>
            </a:r>
            <a:endParaRPr lang="es-ES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60007" dist="200025" dir="15000000" sy="30000" kx="-1800000" algn="bl" rotWithShape="0">
                  <a:prstClr val="black">
                    <a:alpha val="63000"/>
                  </a:prstClr>
                </a:outerShdw>
              </a:effectLst>
            </a:endParaRPr>
          </a:p>
        </p:txBody>
      </p:sp>
      <p:pic>
        <p:nvPicPr>
          <p:cNvPr id="27652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4826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21590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3337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71755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7327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650" y="19304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6700" y="1557338"/>
            <a:ext cx="3506788" cy="435768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70313" y="1173163"/>
            <a:ext cx="3387725" cy="405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4 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00113" y="1017588"/>
            <a:ext cx="6872287" cy="5003800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1 CuadroTexto"/>
          <p:cNvSpPr txBox="1">
            <a:spLocks noChangeArrowheads="1"/>
          </p:cNvSpPr>
          <p:nvPr/>
        </p:nvSpPr>
        <p:spPr bwMode="auto">
          <a:xfrm>
            <a:off x="1835820" y="260648"/>
            <a:ext cx="482441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2800" dirty="0">
                <a:solidFill>
                  <a:schemeClr val="tx1"/>
                </a:solidFill>
                <a:latin typeface="Arial" charset="0"/>
              </a:rPr>
              <a:t>He </a:t>
            </a:r>
            <a:r>
              <a:rPr lang="es-ES_tradnl" altLang="es-ES" sz="2800" dirty="0" err="1">
                <a:solidFill>
                  <a:schemeClr val="tx1"/>
                </a:solidFill>
                <a:latin typeface="Arial" charset="0"/>
              </a:rPr>
              <a:t>is</a:t>
            </a:r>
            <a:r>
              <a:rPr lang="es-ES_tradnl" altLang="es-ES" sz="2800" dirty="0">
                <a:solidFill>
                  <a:schemeClr val="tx1"/>
                </a:solidFill>
                <a:latin typeface="Arial" charset="0"/>
              </a:rPr>
              <a:t> in </a:t>
            </a:r>
            <a:r>
              <a:rPr lang="es-ES_tradnl" altLang="es-ES" sz="2800" dirty="0" err="1">
                <a:solidFill>
                  <a:schemeClr val="tx1"/>
                </a:solidFill>
                <a:latin typeface="Arial" charset="0"/>
              </a:rPr>
              <a:t>the</a:t>
            </a:r>
            <a:r>
              <a:rPr lang="es-ES_tradnl" altLang="es-ES" sz="2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s-ES_tradnl" altLang="es-ES" sz="4400" b="1" dirty="0">
                <a:solidFill>
                  <a:srgbClr val="FFFF00"/>
                </a:solidFill>
                <a:latin typeface="Arial" charset="0"/>
              </a:rPr>
              <a:t>BAKERY</a:t>
            </a:r>
            <a:endParaRPr lang="es-ES" altLang="es-ES" sz="1800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8196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7327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2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088" y="3532188"/>
            <a:ext cx="6826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402388" y="3519488"/>
            <a:ext cx="2346325" cy="2805112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182688"/>
            <a:ext cx="640080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9" name="7 Grupo"/>
          <p:cNvGrpSpPr>
            <a:grpSpLocks/>
          </p:cNvGrpSpPr>
          <p:nvPr/>
        </p:nvGrpSpPr>
        <p:grpSpPr bwMode="auto">
          <a:xfrm>
            <a:off x="179388" y="188913"/>
            <a:ext cx="8785225" cy="6480175"/>
            <a:chOff x="179512" y="188640"/>
            <a:chExt cx="8784976" cy="6480720"/>
          </a:xfrm>
        </p:grpSpPr>
        <p:sp>
          <p:nvSpPr>
            <p:cNvPr id="6" name="5 Anillo"/>
            <p:cNvSpPr/>
            <p:nvPr/>
          </p:nvSpPr>
          <p:spPr>
            <a:xfrm>
              <a:off x="900217" y="1341262"/>
              <a:ext cx="4463923" cy="4464425"/>
            </a:xfrm>
            <a:prstGeom prst="donut">
              <a:avLst>
                <a:gd name="adj" fmla="val 111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7" name="6 Rectángulo"/>
            <p:cNvSpPr/>
            <p:nvPr/>
          </p:nvSpPr>
          <p:spPr>
            <a:xfrm>
              <a:off x="179512" y="188640"/>
              <a:ext cx="1079469" cy="6480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1116110" y="188640"/>
              <a:ext cx="7848378" cy="16559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6" name="25 Rectángulo"/>
            <p:cNvSpPr/>
            <p:nvPr/>
          </p:nvSpPr>
          <p:spPr>
            <a:xfrm>
              <a:off x="4932352" y="1557180"/>
              <a:ext cx="4032136" cy="51121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7" name="26 Rectángulo"/>
            <p:cNvSpPr/>
            <p:nvPr/>
          </p:nvSpPr>
          <p:spPr>
            <a:xfrm>
              <a:off x="1116110" y="5373851"/>
              <a:ext cx="4070235" cy="1295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sp>
        <p:nvSpPr>
          <p:cNvPr id="10" name="9 Forma libre"/>
          <p:cNvSpPr/>
          <p:nvPr/>
        </p:nvSpPr>
        <p:spPr>
          <a:xfrm>
            <a:off x="4200525" y="1576388"/>
            <a:ext cx="968375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8" name="27 Forma libre"/>
          <p:cNvSpPr/>
          <p:nvPr/>
        </p:nvSpPr>
        <p:spPr>
          <a:xfrm rot="15916865">
            <a:off x="1242219" y="1451769"/>
            <a:ext cx="966788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0" name="29 Forma libre"/>
          <p:cNvSpPr/>
          <p:nvPr/>
        </p:nvSpPr>
        <p:spPr>
          <a:xfrm rot="5400000">
            <a:off x="4040188" y="4767262"/>
            <a:ext cx="966788" cy="1058863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1" name="30 Forma libre"/>
          <p:cNvSpPr/>
          <p:nvPr/>
        </p:nvSpPr>
        <p:spPr>
          <a:xfrm rot="10800000">
            <a:off x="1131888" y="4508500"/>
            <a:ext cx="966787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9224" name="15 CuadroTexto"/>
          <p:cNvSpPr txBox="1">
            <a:spLocks noChangeArrowheads="1"/>
          </p:cNvSpPr>
          <p:nvPr/>
        </p:nvSpPr>
        <p:spPr bwMode="auto">
          <a:xfrm>
            <a:off x="1581150" y="5759450"/>
            <a:ext cx="48244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3600" b="1">
                <a:solidFill>
                  <a:schemeClr val="tx1"/>
                </a:solidFill>
                <a:latin typeface="Arial" charset="0"/>
              </a:rPr>
              <a:t>Where is he?</a:t>
            </a:r>
            <a:endParaRPr lang="es-ES" altLang="es-ES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9225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4826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79057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3337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8" name="20 Grupo"/>
          <p:cNvGrpSpPr>
            <a:grpSpLocks/>
          </p:cNvGrpSpPr>
          <p:nvPr/>
        </p:nvGrpSpPr>
        <p:grpSpPr bwMode="auto">
          <a:xfrm>
            <a:off x="3490913" y="2205038"/>
            <a:ext cx="5322887" cy="3617912"/>
            <a:chOff x="3491562" y="2205038"/>
            <a:chExt cx="5321789" cy="3617912"/>
          </a:xfrm>
        </p:grpSpPr>
        <p:pic>
          <p:nvPicPr>
            <p:cNvPr id="9231" name="21 Image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22 Imagen"/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  <p:pic>
        <p:nvPicPr>
          <p:cNvPr id="9229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7327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Llamada ovalada"/>
          <p:cNvSpPr/>
          <p:nvPr/>
        </p:nvSpPr>
        <p:spPr>
          <a:xfrm>
            <a:off x="3235325" y="506413"/>
            <a:ext cx="4537075" cy="1360487"/>
          </a:xfrm>
          <a:prstGeom prst="wedgeEllipseCallout">
            <a:avLst>
              <a:gd name="adj1" fmla="val 17324"/>
              <a:gd name="adj2" fmla="val 9182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I’m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going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to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steal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some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beef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and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sausages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.</a:t>
            </a:r>
            <a:endParaRPr lang="es-ES" sz="2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4 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042988" y="1182688"/>
            <a:ext cx="6400800" cy="4486275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16 CuadroTexto"/>
          <p:cNvSpPr txBox="1">
            <a:spLocks noChangeArrowheads="1"/>
          </p:cNvSpPr>
          <p:nvPr/>
        </p:nvSpPr>
        <p:spPr bwMode="auto">
          <a:xfrm>
            <a:off x="1042988" y="260350"/>
            <a:ext cx="57610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2800">
                <a:solidFill>
                  <a:schemeClr val="tx1"/>
                </a:solidFill>
                <a:latin typeface="Arial" charset="0"/>
              </a:rPr>
              <a:t>He is in the </a:t>
            </a:r>
            <a:r>
              <a:rPr lang="es-ES_tradnl" altLang="es-ES" sz="4400" b="1">
                <a:solidFill>
                  <a:srgbClr val="FFFF00"/>
                </a:solidFill>
                <a:latin typeface="Arial" charset="0"/>
              </a:rPr>
              <a:t>BUTCHER’S</a:t>
            </a:r>
            <a:endParaRPr lang="es-ES" altLang="es-ES" sz="1800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151188" y="2924175"/>
            <a:ext cx="2716212" cy="3249613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7327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8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117850"/>
            <a:ext cx="682625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1047750"/>
            <a:ext cx="6459537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7" name="7 Grupo"/>
          <p:cNvGrpSpPr>
            <a:grpSpLocks/>
          </p:cNvGrpSpPr>
          <p:nvPr/>
        </p:nvGrpSpPr>
        <p:grpSpPr bwMode="auto">
          <a:xfrm>
            <a:off x="179388" y="188913"/>
            <a:ext cx="8785225" cy="6480175"/>
            <a:chOff x="179512" y="188640"/>
            <a:chExt cx="8784976" cy="6480720"/>
          </a:xfrm>
        </p:grpSpPr>
        <p:sp>
          <p:nvSpPr>
            <p:cNvPr id="6" name="5 Anillo"/>
            <p:cNvSpPr/>
            <p:nvPr/>
          </p:nvSpPr>
          <p:spPr>
            <a:xfrm>
              <a:off x="900217" y="1341262"/>
              <a:ext cx="4463923" cy="4464425"/>
            </a:xfrm>
            <a:prstGeom prst="donut">
              <a:avLst>
                <a:gd name="adj" fmla="val 111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7" name="6 Rectángulo"/>
            <p:cNvSpPr/>
            <p:nvPr/>
          </p:nvSpPr>
          <p:spPr>
            <a:xfrm>
              <a:off x="179512" y="188640"/>
              <a:ext cx="1079469" cy="6480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1116110" y="188640"/>
              <a:ext cx="7848378" cy="16559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6" name="25 Rectángulo"/>
            <p:cNvSpPr/>
            <p:nvPr/>
          </p:nvSpPr>
          <p:spPr>
            <a:xfrm>
              <a:off x="4932352" y="1557180"/>
              <a:ext cx="4032136" cy="51121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7" name="26 Rectángulo"/>
            <p:cNvSpPr/>
            <p:nvPr/>
          </p:nvSpPr>
          <p:spPr>
            <a:xfrm>
              <a:off x="1116110" y="5373851"/>
              <a:ext cx="4070235" cy="1295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sp>
        <p:nvSpPr>
          <p:cNvPr id="10" name="9 Forma libre"/>
          <p:cNvSpPr/>
          <p:nvPr/>
        </p:nvSpPr>
        <p:spPr>
          <a:xfrm>
            <a:off x="4200525" y="1576388"/>
            <a:ext cx="968375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8" name="27 Forma libre"/>
          <p:cNvSpPr/>
          <p:nvPr/>
        </p:nvSpPr>
        <p:spPr>
          <a:xfrm rot="15916865">
            <a:off x="1242219" y="1451769"/>
            <a:ext cx="966788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0" name="29 Forma libre"/>
          <p:cNvSpPr/>
          <p:nvPr/>
        </p:nvSpPr>
        <p:spPr>
          <a:xfrm rot="5400000">
            <a:off x="4040188" y="4767262"/>
            <a:ext cx="966788" cy="1058863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1" name="30 Forma libre"/>
          <p:cNvSpPr/>
          <p:nvPr/>
        </p:nvSpPr>
        <p:spPr>
          <a:xfrm rot="10800000">
            <a:off x="1131888" y="4508500"/>
            <a:ext cx="966787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1272" name="15 CuadroTexto"/>
          <p:cNvSpPr txBox="1">
            <a:spLocks noChangeArrowheads="1"/>
          </p:cNvSpPr>
          <p:nvPr/>
        </p:nvSpPr>
        <p:spPr bwMode="auto">
          <a:xfrm>
            <a:off x="1581150" y="5759450"/>
            <a:ext cx="48244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3600" b="1">
                <a:solidFill>
                  <a:schemeClr val="tx1"/>
                </a:solidFill>
                <a:latin typeface="Arial" charset="0"/>
              </a:rPr>
              <a:t>Where is he?</a:t>
            </a:r>
            <a:endParaRPr lang="es-ES" altLang="es-ES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1273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4826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79057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3337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76" name="20 Grupo"/>
          <p:cNvGrpSpPr>
            <a:grpSpLocks/>
          </p:cNvGrpSpPr>
          <p:nvPr/>
        </p:nvGrpSpPr>
        <p:grpSpPr bwMode="auto">
          <a:xfrm>
            <a:off x="3490913" y="2205038"/>
            <a:ext cx="5322887" cy="3617912"/>
            <a:chOff x="3491562" y="2205038"/>
            <a:chExt cx="5321789" cy="3617912"/>
          </a:xfrm>
        </p:grpSpPr>
        <p:pic>
          <p:nvPicPr>
            <p:cNvPr id="11279" name="21 Image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22 Imagen"/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  <p:pic>
        <p:nvPicPr>
          <p:cNvPr id="11277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7327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Llamada ovalada"/>
          <p:cNvSpPr/>
          <p:nvPr/>
        </p:nvSpPr>
        <p:spPr>
          <a:xfrm>
            <a:off x="3235325" y="546100"/>
            <a:ext cx="4537075" cy="1360488"/>
          </a:xfrm>
          <a:prstGeom prst="wedgeEllipseCallout">
            <a:avLst>
              <a:gd name="adj1" fmla="val 17324"/>
              <a:gd name="adj2" fmla="val 8824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I’m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going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to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steal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some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plaster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and medicines.</a:t>
            </a:r>
            <a:endParaRPr lang="es-ES" sz="2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6 CuadroTexto"/>
          <p:cNvSpPr txBox="1">
            <a:spLocks noChangeArrowheads="1"/>
          </p:cNvSpPr>
          <p:nvPr/>
        </p:nvSpPr>
        <p:spPr bwMode="auto">
          <a:xfrm>
            <a:off x="1042988" y="355600"/>
            <a:ext cx="57610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2800">
                <a:solidFill>
                  <a:schemeClr val="tx1"/>
                </a:solidFill>
                <a:latin typeface="Arial" charset="0"/>
              </a:rPr>
              <a:t>He is in the </a:t>
            </a:r>
            <a:r>
              <a:rPr lang="es-ES_tradnl" altLang="es-ES" sz="4400" b="1">
                <a:solidFill>
                  <a:srgbClr val="FFFF00"/>
                </a:solidFill>
                <a:latin typeface="Arial" charset="0"/>
              </a:rPr>
              <a:t>CHEMIST’S</a:t>
            </a:r>
            <a:endParaRPr lang="es-ES" altLang="es-ES" sz="1800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6" name="4 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157288" y="1047750"/>
            <a:ext cx="6459537" cy="4498975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059113" y="2924175"/>
            <a:ext cx="2717800" cy="3249613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7327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8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968625"/>
            <a:ext cx="6477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181100"/>
            <a:ext cx="6750050" cy="461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5" name="7 Grupo"/>
          <p:cNvGrpSpPr>
            <a:grpSpLocks/>
          </p:cNvGrpSpPr>
          <p:nvPr/>
        </p:nvGrpSpPr>
        <p:grpSpPr bwMode="auto">
          <a:xfrm>
            <a:off x="179388" y="188913"/>
            <a:ext cx="8785225" cy="6480175"/>
            <a:chOff x="179512" y="188640"/>
            <a:chExt cx="8784976" cy="6480720"/>
          </a:xfrm>
        </p:grpSpPr>
        <p:sp>
          <p:nvSpPr>
            <p:cNvPr id="6" name="5 Anillo"/>
            <p:cNvSpPr/>
            <p:nvPr/>
          </p:nvSpPr>
          <p:spPr>
            <a:xfrm>
              <a:off x="900217" y="1341262"/>
              <a:ext cx="4463923" cy="4464425"/>
            </a:xfrm>
            <a:prstGeom prst="donut">
              <a:avLst>
                <a:gd name="adj" fmla="val 111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7" name="6 Rectángulo"/>
            <p:cNvSpPr/>
            <p:nvPr/>
          </p:nvSpPr>
          <p:spPr>
            <a:xfrm>
              <a:off x="179512" y="188640"/>
              <a:ext cx="1079469" cy="6480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1116110" y="188640"/>
              <a:ext cx="7848378" cy="16559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6" name="25 Rectángulo"/>
            <p:cNvSpPr/>
            <p:nvPr/>
          </p:nvSpPr>
          <p:spPr>
            <a:xfrm>
              <a:off x="4932352" y="1557180"/>
              <a:ext cx="4032136" cy="51121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7" name="26 Rectángulo"/>
            <p:cNvSpPr/>
            <p:nvPr/>
          </p:nvSpPr>
          <p:spPr>
            <a:xfrm>
              <a:off x="1116110" y="5373851"/>
              <a:ext cx="4070235" cy="1295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sp>
        <p:nvSpPr>
          <p:cNvPr id="10" name="9 Forma libre"/>
          <p:cNvSpPr/>
          <p:nvPr/>
        </p:nvSpPr>
        <p:spPr>
          <a:xfrm>
            <a:off x="4200525" y="1576388"/>
            <a:ext cx="968375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8" name="27 Forma libre"/>
          <p:cNvSpPr/>
          <p:nvPr/>
        </p:nvSpPr>
        <p:spPr>
          <a:xfrm rot="15916865">
            <a:off x="1242219" y="1451769"/>
            <a:ext cx="966788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0" name="29 Forma libre"/>
          <p:cNvSpPr/>
          <p:nvPr/>
        </p:nvSpPr>
        <p:spPr>
          <a:xfrm rot="5400000">
            <a:off x="4040188" y="4767262"/>
            <a:ext cx="966788" cy="1058863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1" name="30 Forma libre"/>
          <p:cNvSpPr/>
          <p:nvPr/>
        </p:nvSpPr>
        <p:spPr>
          <a:xfrm rot="10800000">
            <a:off x="1131888" y="4508500"/>
            <a:ext cx="966787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3320" name="15 CuadroTexto"/>
          <p:cNvSpPr txBox="1">
            <a:spLocks noChangeArrowheads="1"/>
          </p:cNvSpPr>
          <p:nvPr/>
        </p:nvSpPr>
        <p:spPr bwMode="auto">
          <a:xfrm>
            <a:off x="1581150" y="5759450"/>
            <a:ext cx="48244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3600" b="1">
                <a:solidFill>
                  <a:schemeClr val="tx1"/>
                </a:solidFill>
                <a:latin typeface="Arial" charset="0"/>
              </a:rPr>
              <a:t>Where is he?</a:t>
            </a:r>
            <a:endParaRPr lang="es-ES" altLang="es-ES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3321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4826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79057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3337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24" name="20 Grupo"/>
          <p:cNvGrpSpPr>
            <a:grpSpLocks/>
          </p:cNvGrpSpPr>
          <p:nvPr/>
        </p:nvGrpSpPr>
        <p:grpSpPr bwMode="auto">
          <a:xfrm>
            <a:off x="3498850" y="2205038"/>
            <a:ext cx="5321300" cy="3617912"/>
            <a:chOff x="3491562" y="2205038"/>
            <a:chExt cx="5321789" cy="3617912"/>
          </a:xfrm>
        </p:grpSpPr>
        <p:pic>
          <p:nvPicPr>
            <p:cNvPr id="13327" name="21 Image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22 Imagen"/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  <p:pic>
        <p:nvPicPr>
          <p:cNvPr id="13325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7327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Llamada ovalada"/>
          <p:cNvSpPr/>
          <p:nvPr/>
        </p:nvSpPr>
        <p:spPr>
          <a:xfrm>
            <a:off x="3162300" y="508000"/>
            <a:ext cx="4535488" cy="1360488"/>
          </a:xfrm>
          <a:prstGeom prst="wedgeEllipseCallout">
            <a:avLst>
              <a:gd name="adj1" fmla="val 16786"/>
              <a:gd name="adj2" fmla="val 9451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I’m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going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to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steal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some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coffee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and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drinks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.</a:t>
            </a:r>
            <a:endParaRPr lang="es-ES" sz="2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55650" y="1181100"/>
            <a:ext cx="6750050" cy="4613275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16 CuadroTexto"/>
          <p:cNvSpPr txBox="1">
            <a:spLocks noChangeArrowheads="1"/>
          </p:cNvSpPr>
          <p:nvPr/>
        </p:nvSpPr>
        <p:spPr bwMode="auto">
          <a:xfrm>
            <a:off x="1042988" y="260350"/>
            <a:ext cx="6553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2800">
                <a:solidFill>
                  <a:schemeClr val="tx1"/>
                </a:solidFill>
                <a:latin typeface="Arial" charset="0"/>
              </a:rPr>
              <a:t>He is in the </a:t>
            </a:r>
            <a:r>
              <a:rPr lang="es-ES_tradnl" altLang="es-ES" sz="4400" b="1">
                <a:solidFill>
                  <a:srgbClr val="FFFF00"/>
                </a:solidFill>
                <a:latin typeface="Arial" charset="0"/>
              </a:rPr>
              <a:t>COFFEE SHOP</a:t>
            </a:r>
            <a:endParaRPr lang="es-ES" altLang="es-ES" sz="1800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4341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7327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8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8"/>
          <a:stretch/>
        </p:blipFill>
        <p:spPr bwMode="auto">
          <a:xfrm>
            <a:off x="5432426" y="3452614"/>
            <a:ext cx="647700" cy="805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333331" y="3429000"/>
            <a:ext cx="2344737" cy="2805113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ja">
  <a:themeElements>
    <a:clrScheme name="Paja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Intermedio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ja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1143</TotalTime>
  <Words>187</Words>
  <Application>Microsoft Office PowerPoint</Application>
  <PresentationFormat>Presentación en pantalla (4:3)</PresentationFormat>
  <Paragraphs>32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3" baseType="lpstr">
      <vt:lpstr>Paja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HERBER</dc:creator>
  <cp:lastModifiedBy>PACKARD</cp:lastModifiedBy>
  <cp:revision>115</cp:revision>
  <dcterms:created xsi:type="dcterms:W3CDTF">2012-05-22T10:38:29Z</dcterms:created>
  <dcterms:modified xsi:type="dcterms:W3CDTF">2015-01-17T18:17:33Z</dcterms:modified>
</cp:coreProperties>
</file>