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6" r:id="rId24"/>
    <p:sldId id="287" r:id="rId25"/>
    <p:sldId id="288" r:id="rId26"/>
    <p:sldId id="289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BCC"/>
    <a:srgbClr val="FFCC00"/>
    <a:srgbClr val="FFFF66"/>
    <a:srgbClr val="33CC33"/>
    <a:srgbClr val="CC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85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76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5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3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64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68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36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22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48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85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9EAD-4EC5-43AA-84E8-CE511C23AAF4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33C6-29A2-4695-9AEA-3A9BE03D4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8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6.jpeg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76150E-04B5-4A34-9382-5E2FA0353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869160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1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risa.wav"/>
          </p:stSnd>
        </p:sndAc>
      </p:transition>
    </mc:Choice>
    <mc:Fallback xmlns="">
      <p:transition spd="slow">
        <p:circle/>
        <p:sndAc>
          <p:stSnd>
            <p:snd r:embed="rId6" name="ris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American</a:t>
            </a:r>
            <a:endParaRPr lang="es-ES" altLang="es-ES" dirty="0"/>
          </a:p>
        </p:txBody>
      </p:sp>
      <p:sp>
        <p:nvSpPr>
          <p:cNvPr id="19" name="AutoShap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1628800"/>
            <a:ext cx="1390733" cy="841932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black</a:t>
            </a:r>
            <a:endParaRPr lang="es-ES" altLang="es-ES" dirty="0"/>
          </a:p>
        </p:txBody>
      </p:sp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player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CF570-BD03-4B14-9BB8-A2533F633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46" l="308" r="96154">
                        <a14:foregroundMark x1="32923" y1="24623" x2="38000" y2="22111"/>
                        <a14:foregroundMark x1="50000" y1="60930" x2="56462" y2="60302"/>
                        <a14:foregroundMark x1="25846" y1="72362" x2="39231" y2="75879"/>
                        <a14:foregroundMark x1="50308" y1="75879" x2="63846" y2="73241"/>
                        <a14:foregroundMark x1="59077" y1="78392" x2="65385" y2="84673"/>
                        <a14:foregroundMark x1="64615" y1="90075" x2="64308" y2="91960"/>
                        <a14:foregroundMark x1="67538" y1="87814" x2="66769" y2="91332"/>
                        <a14:foregroundMark x1="69538" y1="83543" x2="69077" y2="86181"/>
                        <a14:foregroundMark x1="66308" y1="92462" x2="77846" y2="95603"/>
                        <a14:foregroundMark x1="75385" y1="92714" x2="81077" y2="95352"/>
                        <a14:foregroundMark x1="78154" y1="92337" x2="81692" y2="93090"/>
                        <a14:foregroundMark x1="72615" y1="87940" x2="75692" y2="90704"/>
                        <a14:foregroundMark x1="77846" y1="95980" x2="82462" y2="95980"/>
                        <a14:foregroundMark x1="24923" y1="84296" x2="27846" y2="89698"/>
                        <a14:foregroundMark x1="31692" y1="88442" x2="31231" y2="92337"/>
                        <a14:foregroundMark x1="25385" y1="89070" x2="18923" y2="91709"/>
                        <a14:foregroundMark x1="18154" y1="91457" x2="13385" y2="92462"/>
                        <a14:foregroundMark x1="12308" y1="93970" x2="14154" y2="92337"/>
                        <a14:foregroundMark x1="13385" y1="95854" x2="21385" y2="95980"/>
                        <a14:foregroundMark x1="18923" y1="93593" x2="23846" y2="95854"/>
                        <a14:foregroundMark x1="25692" y1="94724" x2="34154" y2="92714"/>
                        <a14:foregroundMark x1="33692" y1="91080" x2="33385" y2="8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03" b="2178"/>
          <a:stretch/>
        </p:blipFill>
        <p:spPr>
          <a:xfrm>
            <a:off x="5859192" y="1211942"/>
            <a:ext cx="3161018" cy="423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74" y="5545196"/>
            <a:ext cx="1671010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tall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3" y="5527299"/>
            <a:ext cx="1704619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young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893CB90-F4CC-42C3-9179-24D6F1DD8AA7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0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8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5 Rectángulo redondeado">
            <a:extLst>
              <a:ext uri="{FF2B5EF4-FFF2-40B4-BE49-F238E27FC236}">
                <a16:creationId xmlns:a16="http://schemas.microsoft.com/office/drawing/2014/main" id="{AE7127A2-C537-4AD7-81FC-D8CEE0853287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1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American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72751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player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CF570-BD03-4B14-9BB8-A2533F633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46" l="308" r="96154">
                        <a14:foregroundMark x1="32923" y1="24623" x2="38000" y2="22111"/>
                        <a14:foregroundMark x1="50000" y1="60930" x2="56462" y2="60302"/>
                        <a14:foregroundMark x1="25846" y1="72362" x2="39231" y2="75879"/>
                        <a14:foregroundMark x1="50308" y1="75879" x2="63846" y2="73241"/>
                        <a14:foregroundMark x1="59077" y1="78392" x2="65385" y2="84673"/>
                        <a14:foregroundMark x1="64615" y1="90075" x2="64308" y2="91960"/>
                        <a14:foregroundMark x1="67538" y1="87814" x2="66769" y2="91332"/>
                        <a14:foregroundMark x1="69538" y1="83543" x2="69077" y2="86181"/>
                        <a14:foregroundMark x1="66308" y1="92462" x2="77846" y2="95603"/>
                        <a14:foregroundMark x1="75385" y1="92714" x2="81077" y2="95352"/>
                        <a14:foregroundMark x1="78154" y1="92337" x2="81692" y2="93090"/>
                        <a14:foregroundMark x1="72615" y1="87940" x2="75692" y2="90704"/>
                        <a14:foregroundMark x1="77846" y1="95980" x2="82462" y2="95980"/>
                        <a14:foregroundMark x1="24923" y1="84296" x2="27846" y2="89698"/>
                        <a14:foregroundMark x1="31692" y1="88442" x2="31231" y2="92337"/>
                        <a14:foregroundMark x1="25385" y1="89070" x2="18923" y2="91709"/>
                        <a14:foregroundMark x1="18154" y1="91457" x2="13385" y2="92462"/>
                        <a14:foregroundMark x1="12308" y1="93970" x2="14154" y2="92337"/>
                        <a14:foregroundMark x1="13385" y1="95854" x2="21385" y2="95980"/>
                        <a14:foregroundMark x1="18923" y1="93593" x2="23846" y2="95854"/>
                        <a14:foregroundMark x1="25692" y1="94724" x2="34154" y2="92714"/>
                        <a14:foregroundMark x1="33692" y1="91080" x2="33385" y2="8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03" b="2178"/>
          <a:stretch/>
        </p:blipFill>
        <p:spPr>
          <a:xfrm>
            <a:off x="5859192" y="1211942"/>
            <a:ext cx="3161018" cy="423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74" y="5545196"/>
            <a:ext cx="1671010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tall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3" y="5527299"/>
            <a:ext cx="1704619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young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762" y="5527299"/>
            <a:ext cx="1692831" cy="841932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black</a:t>
            </a:r>
            <a:endParaRPr lang="es-ES" alt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F687F62-AB9D-458F-B8CD-094E79EEB077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player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CF570-BD03-4B14-9BB8-A2533F633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46" l="308" r="96154">
                        <a14:foregroundMark x1="32923" y1="24623" x2="38000" y2="22111"/>
                        <a14:foregroundMark x1="50000" y1="60930" x2="56462" y2="60302"/>
                        <a14:foregroundMark x1="25846" y1="72362" x2="39231" y2="75879"/>
                        <a14:foregroundMark x1="50308" y1="75879" x2="63846" y2="73241"/>
                        <a14:foregroundMark x1="59077" y1="78392" x2="65385" y2="84673"/>
                        <a14:foregroundMark x1="64615" y1="90075" x2="64308" y2="91960"/>
                        <a14:foregroundMark x1="67538" y1="87814" x2="66769" y2="91332"/>
                        <a14:foregroundMark x1="69538" y1="83543" x2="69077" y2="86181"/>
                        <a14:foregroundMark x1="66308" y1="92462" x2="77846" y2="95603"/>
                        <a14:foregroundMark x1="75385" y1="92714" x2="81077" y2="95352"/>
                        <a14:foregroundMark x1="78154" y1="92337" x2="81692" y2="93090"/>
                        <a14:foregroundMark x1="72615" y1="87940" x2="75692" y2="90704"/>
                        <a14:foregroundMark x1="77846" y1="95980" x2="82462" y2="95980"/>
                        <a14:foregroundMark x1="24923" y1="84296" x2="27846" y2="89698"/>
                        <a14:foregroundMark x1="31692" y1="88442" x2="31231" y2="92337"/>
                        <a14:foregroundMark x1="25385" y1="89070" x2="18923" y2="91709"/>
                        <a14:foregroundMark x1="18154" y1="91457" x2="13385" y2="92462"/>
                        <a14:foregroundMark x1="12308" y1="93970" x2="14154" y2="92337"/>
                        <a14:foregroundMark x1="13385" y1="95854" x2="21385" y2="95980"/>
                        <a14:foregroundMark x1="18923" y1="93593" x2="23846" y2="95854"/>
                        <a14:foregroundMark x1="25692" y1="94724" x2="34154" y2="92714"/>
                        <a14:foregroundMark x1="33692" y1="91080" x2="33385" y2="8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03" b="2178"/>
          <a:stretch/>
        </p:blipFill>
        <p:spPr>
          <a:xfrm>
            <a:off x="5859192" y="1211942"/>
            <a:ext cx="3161018" cy="423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74" y="5545196"/>
            <a:ext cx="1671010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tall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3" y="5527299"/>
            <a:ext cx="1704619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young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762" y="5527299"/>
            <a:ext cx="1692831" cy="841932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black</a:t>
            </a:r>
            <a:endParaRPr lang="es-ES" altLang="es-ES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346" y="5521557"/>
            <a:ext cx="1734014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American</a:t>
            </a:r>
            <a:endParaRPr lang="es-ES" altLang="es-ES" dirty="0"/>
          </a:p>
        </p:txBody>
      </p:sp>
      <p:pic>
        <p:nvPicPr>
          <p:cNvPr id="13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C342A-D8BD-4E1D-808A-A86265BE7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00808"/>
            <a:ext cx="832135" cy="789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5DD8379-B1F0-4DBD-9299-3A31C2999D25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9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9" name="MarioFX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/>
              <a:t>An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silver</a:t>
            </a:r>
            <a:endParaRPr lang="es-ES" altLang="es-ES" dirty="0"/>
          </a:p>
        </p:txBody>
      </p:sp>
      <p:sp>
        <p:nvSpPr>
          <p:cNvPr id="1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02" y="1590532"/>
            <a:ext cx="1805472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expensive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square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087" y="2851056"/>
            <a:ext cx="1390733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antique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mirror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52C6-095C-40AB-ABCF-97E71A5C51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7943"/>
          <a:stretch/>
        </p:blipFill>
        <p:spPr>
          <a:xfrm>
            <a:off x="6711006" y="2563454"/>
            <a:ext cx="1716405" cy="271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F3C4F72-FDC4-41B7-881C-B06D8142CB4A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639076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/>
              <a:t>An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silver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square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087" y="2851056"/>
            <a:ext cx="1390733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antique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mirror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52C6-095C-40AB-ABCF-97E71A5C51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7943"/>
          <a:stretch/>
        </p:blipFill>
        <p:spPr>
          <a:xfrm>
            <a:off x="6711006" y="2563454"/>
            <a:ext cx="1716405" cy="271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30" y="5544186"/>
            <a:ext cx="1805472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expensive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8F2BD14-ED1B-4E48-A5EC-C0700FF1CCA3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6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/>
              <a:t>An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silver</a:t>
            </a:r>
            <a:endParaRPr lang="es-ES" altLang="es-ES" dirty="0"/>
          </a:p>
        </p:txBody>
      </p:sp>
      <p:sp>
        <p:nvSpPr>
          <p:cNvPr id="19" name="AutoShap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square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mirror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52C6-095C-40AB-ABCF-97E71A5C51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7943"/>
          <a:stretch/>
        </p:blipFill>
        <p:spPr>
          <a:xfrm>
            <a:off x="6711006" y="2563454"/>
            <a:ext cx="1716405" cy="271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30" y="5544186"/>
            <a:ext cx="1805472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expensive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153" y="5526869"/>
            <a:ext cx="1575249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antique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4122C49-C328-41ED-8A8E-140BBD4F3F76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6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6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/>
              <a:t>An</a:t>
            </a:r>
            <a:endParaRPr lang="es-ES" sz="3600" b="1" dirty="0"/>
          </a:p>
        </p:txBody>
      </p:sp>
      <p:sp>
        <p:nvSpPr>
          <p:cNvPr id="1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silver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mirror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52C6-095C-40AB-ABCF-97E71A5C51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7943"/>
          <a:stretch/>
        </p:blipFill>
        <p:spPr>
          <a:xfrm>
            <a:off x="6711006" y="2563454"/>
            <a:ext cx="1716405" cy="271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30" y="5544186"/>
            <a:ext cx="1805472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expensive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153" y="5526869"/>
            <a:ext cx="1575249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antique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645" y="5526869"/>
            <a:ext cx="1680948" cy="841932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square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EA7E67-03E1-432E-91DA-0EE8CDBF221B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7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5" name="MarioFX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 err="1"/>
              <a:t>An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mirror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252C6-095C-40AB-ABCF-97E71A5C51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7943"/>
          <a:stretch/>
        </p:blipFill>
        <p:spPr>
          <a:xfrm>
            <a:off x="6711006" y="2563454"/>
            <a:ext cx="1716405" cy="271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530" y="5544186"/>
            <a:ext cx="1805472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expensive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153" y="5526869"/>
            <a:ext cx="1575249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antique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645" y="5526869"/>
            <a:ext cx="1680948" cy="841932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square</a:t>
            </a:r>
            <a:endParaRPr lang="es-ES" altLang="es-ES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836" y="5523115"/>
            <a:ext cx="1671011" cy="830356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silver</a:t>
            </a:r>
            <a:endParaRPr lang="es-ES" altLang="es-ES" dirty="0"/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A09A9D-7BC6-45CA-84A0-836C6CA10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28800"/>
            <a:ext cx="832135" cy="789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F280340-00D0-45A8-9C34-65C7A1926DD5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7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cooking</a:t>
            </a:r>
            <a:endParaRPr lang="es-ES" altLang="es-ES" dirty="0"/>
          </a:p>
        </p:txBody>
      </p:sp>
      <p:sp>
        <p:nvSpPr>
          <p:cNvPr id="1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720" y="2886676"/>
            <a:ext cx="1805472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big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metal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1556792"/>
            <a:ext cx="1390733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sharp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knife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C548-6956-4764-A78A-7BF78397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61875" y1="46000" x2="65625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7" b="36770"/>
          <a:stretch/>
        </p:blipFill>
        <p:spPr>
          <a:xfrm rot="19314693">
            <a:off x="5905447" y="3629241"/>
            <a:ext cx="3048000" cy="864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6BE10D0-6932-4D4C-B820-42C9537A7473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35741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cooking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metal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1556792"/>
            <a:ext cx="1390733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sharp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knife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C548-6956-4764-A78A-7BF78397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61875" y1="46000" x2="65625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7" b="36770"/>
          <a:stretch/>
        </p:blipFill>
        <p:spPr>
          <a:xfrm rot="19314693">
            <a:off x="5905447" y="3629241"/>
            <a:ext cx="3048000" cy="864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64" y="5511790"/>
            <a:ext cx="1805472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big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0408016-3A00-4EDC-AFC0-933194BD32B4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1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07C48E-AB20-45CD-BC6D-A35EC3D31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65304"/>
            <a:ext cx="592592" cy="5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01616"/>
      </p:ext>
    </p:extLst>
  </p:cSld>
  <p:clrMapOvr>
    <a:masterClrMapping/>
  </p:clrMapOvr>
  <p:transition spd="slow">
    <p:pull/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cooking</a:t>
            </a:r>
            <a:endParaRPr lang="es-ES" altLang="es-ES" dirty="0"/>
          </a:p>
        </p:txBody>
      </p:sp>
      <p:sp>
        <p:nvSpPr>
          <p:cNvPr id="19" name="AutoShap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metal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knife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C548-6956-4764-A78A-7BF78397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61875" y1="46000" x2="65625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7" b="36770"/>
          <a:stretch/>
        </p:blipFill>
        <p:spPr>
          <a:xfrm rot="19314693">
            <a:off x="5905447" y="3629241"/>
            <a:ext cx="3048000" cy="864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25" y="5476516"/>
            <a:ext cx="1805472" cy="865630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big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211" y="5476516"/>
            <a:ext cx="1678765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sharp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1A2FB01-0685-4D82-A170-103A0AEAE94F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8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cooking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knife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C548-6956-4764-A78A-7BF78397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61875" y1="46000" x2="65625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7" b="36770"/>
          <a:stretch/>
        </p:blipFill>
        <p:spPr>
          <a:xfrm rot="19314693">
            <a:off x="5905447" y="3629241"/>
            <a:ext cx="3048000" cy="864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25" y="5476516"/>
            <a:ext cx="1805472" cy="865630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big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211" y="5476516"/>
            <a:ext cx="1678765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sharp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127" y="5506002"/>
            <a:ext cx="1687828" cy="841932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metal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1DAF07-CBB9-4C89-B93B-7A4299EEE53D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knife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C548-6956-4764-A78A-7BF78397D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61875" y1="46000" x2="65625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7" b="36770"/>
          <a:stretch/>
        </p:blipFill>
        <p:spPr>
          <a:xfrm rot="19314693">
            <a:off x="5905447" y="3629241"/>
            <a:ext cx="3048000" cy="864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25" y="5476516"/>
            <a:ext cx="1805472" cy="865630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big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211" y="5476516"/>
            <a:ext cx="1678765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sharp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127" y="5506002"/>
            <a:ext cx="1687828" cy="841932"/>
          </a:xfrm>
          <a:prstGeom prst="bevel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metal</a:t>
            </a:r>
            <a:endParaRPr lang="es-ES" altLang="es-ES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910" y="5517578"/>
            <a:ext cx="1671011" cy="830356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cooking</a:t>
            </a:r>
            <a:endParaRPr lang="es-ES" altLang="es-ES" dirty="0"/>
          </a:p>
        </p:txBody>
      </p:sp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66C661-88C8-4428-BA43-8B58A4C03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94" y="1550844"/>
            <a:ext cx="832135" cy="789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A75A59F-DC7B-44F2-897A-5E6B4B228DA8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7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9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28448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British</a:t>
            </a:r>
            <a:endParaRPr lang="es-ES" altLang="es-ES" dirty="0"/>
          </a:p>
        </p:txBody>
      </p:sp>
      <p:sp>
        <p:nvSpPr>
          <p:cNvPr id="1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885689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smart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2851056"/>
            <a:ext cx="1390733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strong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83388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31840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2081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164288" y="5733256"/>
            <a:ext cx="170011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teenager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C6D27-EBEE-491A-AFD6-8438E70A9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4" y="975780"/>
            <a:ext cx="2929134" cy="4346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8C02A7A-3383-401E-8874-2C6117B0063A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2706845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28448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British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2851056"/>
            <a:ext cx="1390733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strong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83388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31840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2081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164288" y="5733256"/>
            <a:ext cx="170011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teenager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C6D27-EBEE-491A-AFD6-8438E70A9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4" y="975780"/>
            <a:ext cx="2929134" cy="4346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52" y="5543394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smart</a:t>
            </a:r>
            <a:endParaRPr lang="es-ES" alt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AEC19E-4693-440D-8F97-3490FDAEDCA2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8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6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28448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British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83388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31840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2081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164288" y="5733256"/>
            <a:ext cx="170011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teenager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C6D27-EBEE-491A-AFD6-8438E70A9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4" y="975780"/>
            <a:ext cx="2929134" cy="4346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52" y="5543394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smart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5508761"/>
            <a:ext cx="1716404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strong</a:t>
            </a:r>
            <a:endParaRPr lang="es-ES" alt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28F1B6-30A9-4205-A494-02BBA2CB38B6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5" name="MarioFX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28448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83388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31840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2081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164288" y="5733256"/>
            <a:ext cx="170011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000" b="1" dirty="0" err="1">
                <a:solidFill>
                  <a:schemeClr val="bg1"/>
                </a:solidFill>
              </a:rPr>
              <a:t>teenager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C6D27-EBEE-491A-AFD6-8438E70A92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4" y="975780"/>
            <a:ext cx="2929134" cy="4346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552" y="5543394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smart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5508761"/>
            <a:ext cx="1716404" cy="864989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strong</a:t>
            </a:r>
            <a:endParaRPr lang="es-ES" altLang="es-ES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606" y="5526077"/>
            <a:ext cx="1727879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British</a:t>
            </a:r>
            <a:endParaRPr lang="es-ES" altLang="es-ES" dirty="0"/>
          </a:p>
        </p:txBody>
      </p:sp>
      <p:pic>
        <p:nvPicPr>
          <p:cNvPr id="13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35B49D-6EFE-4145-B345-82F1C5AD7A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7856"/>
            <a:ext cx="832135" cy="789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C7D55A0-9725-4ACE-8FC0-0F397C57DFF3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white</a:t>
            </a:r>
            <a:endParaRPr lang="es-ES" altLang="es-ES" dirty="0"/>
          </a:p>
        </p:txBody>
      </p:sp>
      <p:sp>
        <p:nvSpPr>
          <p:cNvPr id="1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802" y="1590532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/>
              <a:t>cute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smooth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188" y="2851056"/>
            <a:ext cx="1390733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little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dog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EDC93-B6AB-4113-AC02-7923D092E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" b="100000" l="3436" r="93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3629"/>
          <a:stretch/>
        </p:blipFill>
        <p:spPr>
          <a:xfrm>
            <a:off x="6345475" y="2521726"/>
            <a:ext cx="1944216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02C3BCA-02CB-4A24-8CC0-EDB099E094F0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818695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white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smooth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188" y="2851056"/>
            <a:ext cx="1390733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little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dog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EDC93-B6AB-4113-AC02-7923D092E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" b="100000" l="3436" r="93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3629"/>
          <a:stretch/>
        </p:blipFill>
        <p:spPr>
          <a:xfrm>
            <a:off x="6345475" y="2521726"/>
            <a:ext cx="1944216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11" y="5544616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/>
              <a:t>cute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D16E0FD-E13B-4D78-A93F-ED9FF73F59A1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2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white</a:t>
            </a:r>
            <a:endParaRPr lang="es-ES" altLang="es-ES" dirty="0"/>
          </a:p>
        </p:txBody>
      </p:sp>
      <p:sp>
        <p:nvSpPr>
          <p:cNvPr id="19" name="AutoShap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590532"/>
            <a:ext cx="1390733" cy="84193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smooth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dog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EDC93-B6AB-4113-AC02-7923D092EF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" b="100000" l="3436" r="93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3629"/>
          <a:stretch/>
        </p:blipFill>
        <p:spPr>
          <a:xfrm>
            <a:off x="6345475" y="2521726"/>
            <a:ext cx="1944216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11" y="5544616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/>
              <a:t>cute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996" y="5527299"/>
            <a:ext cx="1716404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little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4D21F3D-9CAC-4E15-A445-CC3A9EEB06F9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6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Italian</a:t>
            </a:r>
            <a:endParaRPr lang="es-ES" altLang="es-ES" dirty="0"/>
          </a:p>
        </p:txBody>
      </p:sp>
      <p:sp>
        <p:nvSpPr>
          <p:cNvPr id="1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561" y="1590532"/>
            <a:ext cx="1671010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beautiful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374" y="2851056"/>
            <a:ext cx="1390733" cy="84193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old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735" y="2851056"/>
            <a:ext cx="1390733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tiny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7502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277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279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281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8000310" y="56166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car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EC1D04-3271-459D-ABA1-111FA521DF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2" b="15711"/>
          <a:stretch/>
        </p:blipFill>
        <p:spPr>
          <a:xfrm>
            <a:off x="5868144" y="3863166"/>
            <a:ext cx="2808313" cy="157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9F2B928-07C2-4F86-9ED5-70AB8E2FB1E7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415985"/>
      </p:ext>
    </p:extLst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1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white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dog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EDC93-B6AB-4113-AC02-7923D092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2" b="100000" l="3436" r="93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3629"/>
          <a:stretch/>
        </p:blipFill>
        <p:spPr>
          <a:xfrm>
            <a:off x="6345475" y="2521726"/>
            <a:ext cx="1944216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11" y="5544616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/>
              <a:t>cute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996" y="5527299"/>
            <a:ext cx="1716404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little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400" y="5527299"/>
            <a:ext cx="1739981" cy="84193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smooth</a:t>
            </a:r>
            <a:endParaRPr lang="es-ES" alt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B12EE4-3685-47F2-AB61-1149CD9BF75B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5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6" name="MarioFX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 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196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chemeClr val="bg1"/>
                </a:solidFill>
              </a:rPr>
              <a:t>dog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EDC93-B6AB-4113-AC02-7923D092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2" b="100000" l="3436" r="93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3629"/>
          <a:stretch/>
        </p:blipFill>
        <p:spPr>
          <a:xfrm>
            <a:off x="6345475" y="2521726"/>
            <a:ext cx="1944216" cy="277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11" y="5544616"/>
            <a:ext cx="1805472" cy="830356"/>
          </a:xfrm>
          <a:prstGeom prst="bevel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/>
              <a:t>cute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996" y="5527299"/>
            <a:ext cx="1716404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little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400" y="5527299"/>
            <a:ext cx="1739981" cy="841932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smooth</a:t>
            </a:r>
            <a:endParaRPr lang="es-ES" altLang="es-ES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993" y="5538875"/>
            <a:ext cx="1671011" cy="830356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white</a:t>
            </a:r>
            <a:endParaRPr lang="es-ES" altLang="es-ES" dirty="0"/>
          </a:p>
        </p:txBody>
      </p:sp>
      <p:sp>
        <p:nvSpPr>
          <p:cNvPr id="2" name="Rectangle: Beveled 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63485A3E-5120-47AE-B983-D543040B6E91}"/>
              </a:ext>
            </a:extLst>
          </p:cNvPr>
          <p:cNvSpPr/>
          <p:nvPr/>
        </p:nvSpPr>
        <p:spPr>
          <a:xfrm>
            <a:off x="6375993" y="1521143"/>
            <a:ext cx="1413435" cy="887184"/>
          </a:xfrm>
          <a:prstGeom prst="bevel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EXIT</a:t>
            </a:r>
            <a:endParaRPr lang="es-ES" b="1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EEDEFFC-71BE-4969-9532-0099D59949B5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8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6" name="MarioFX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5 Rectángulo redondeado">
            <a:extLst>
              <a:ext uri="{FF2B5EF4-FFF2-40B4-BE49-F238E27FC236}">
                <a16:creationId xmlns:a16="http://schemas.microsoft.com/office/drawing/2014/main" id="{4B29CCF6-2465-401A-863E-0CC08603CD63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6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Italian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374" y="2851056"/>
            <a:ext cx="1390733" cy="84193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old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515" y="2852043"/>
            <a:ext cx="1390733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tiny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7502" y="5544616"/>
            <a:ext cx="1716404" cy="830356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277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279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281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8000310" y="56166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car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37" y="5562661"/>
            <a:ext cx="1671010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beautiful</a:t>
            </a:r>
            <a:endParaRPr lang="es-ES" altLang="es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79A596-4E0D-4371-A8AC-FA68DEA7EE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2" b="15711"/>
          <a:stretch/>
        </p:blipFill>
        <p:spPr>
          <a:xfrm>
            <a:off x="5868144" y="3863166"/>
            <a:ext cx="2808313" cy="157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E89A24B-CCD5-4018-A8FD-250245A42D09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7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8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6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Italian</a:t>
            </a:r>
            <a:endParaRPr lang="es-ES" altLang="es-ES" dirty="0"/>
          </a:p>
        </p:txBody>
      </p:sp>
      <p:sp>
        <p:nvSpPr>
          <p:cNvPr id="19" name="AutoShap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374" y="2851056"/>
            <a:ext cx="1390733" cy="84193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old</a:t>
            </a:r>
            <a:endParaRPr lang="es-ES" altLang="es-ES" dirty="0"/>
          </a:p>
        </p:txBody>
      </p:sp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7502" y="5544616"/>
            <a:ext cx="1716404" cy="830356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27703" y="5544616"/>
            <a:ext cx="1716404" cy="830356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279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28103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8000310" y="56166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car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37" y="5562661"/>
            <a:ext cx="1671010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beautiful</a:t>
            </a:r>
            <a:endParaRPr lang="es-ES" altLang="es-ES" dirty="0"/>
          </a:p>
        </p:txBody>
      </p:sp>
      <p:sp>
        <p:nvSpPr>
          <p:cNvPr id="20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97" y="5527299"/>
            <a:ext cx="1671010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tiny</a:t>
            </a:r>
            <a:endParaRPr lang="es-ES" altLang="es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A19A8-1EE3-4BE2-B191-5CDE7DD3CA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2" b="15711"/>
          <a:stretch/>
        </p:blipFill>
        <p:spPr>
          <a:xfrm>
            <a:off x="5868144" y="3863166"/>
            <a:ext cx="2808313" cy="157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FCB00C-8186-454B-AF4A-06F119B6B912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8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8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5 Rectángulo redondeado">
            <a:extLst>
              <a:ext uri="{FF2B5EF4-FFF2-40B4-BE49-F238E27FC236}">
                <a16:creationId xmlns:a16="http://schemas.microsoft.com/office/drawing/2014/main" id="{F1069A0C-7C10-4196-A09A-190BD545A10C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17" name="AutoShap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6" y="15905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Italian</a:t>
            </a:r>
            <a:endParaRPr lang="es-ES" altLang="es-ES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7502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27703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27903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28103" y="5572751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8000310" y="56166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car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37" y="5562661"/>
            <a:ext cx="1671010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beautiful</a:t>
            </a:r>
            <a:endParaRPr lang="es-ES" altLang="es-ES" dirty="0"/>
          </a:p>
        </p:txBody>
      </p:sp>
      <p:sp>
        <p:nvSpPr>
          <p:cNvPr id="20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97" y="5527299"/>
            <a:ext cx="1671010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tiny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5536867"/>
            <a:ext cx="1671010" cy="84193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old</a:t>
            </a:r>
            <a:endParaRPr lang="es-ES" altLang="es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4DAA8-5219-4D83-B2CA-8B917625AE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2" b="15711"/>
          <a:stretch/>
        </p:blipFill>
        <p:spPr>
          <a:xfrm>
            <a:off x="5868144" y="3863166"/>
            <a:ext cx="2808313" cy="157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C92710C-C1B7-4FC4-9AB2-8CC5F302325C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8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7" name="MarioFX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27502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27703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27903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28103" y="5544616"/>
            <a:ext cx="1716404" cy="830356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8000310" y="56166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car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37" y="5562661"/>
            <a:ext cx="1671010" cy="830356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beautiful</a:t>
            </a:r>
            <a:endParaRPr lang="es-ES" altLang="es-ES" dirty="0"/>
          </a:p>
        </p:txBody>
      </p:sp>
      <p:sp>
        <p:nvSpPr>
          <p:cNvPr id="20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97" y="5527299"/>
            <a:ext cx="1671010" cy="864989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tiny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5535025"/>
            <a:ext cx="1671010" cy="841932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old</a:t>
            </a:r>
            <a:endParaRPr lang="es-ES" altLang="es-ES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5517232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Italian</a:t>
            </a:r>
            <a:endParaRPr lang="es-ES" alt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45272-A348-4196-85B6-3772D4CFA4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02" b="15711"/>
          <a:stretch/>
        </p:blipFill>
        <p:spPr>
          <a:xfrm>
            <a:off x="5868144" y="3863166"/>
            <a:ext cx="2808313" cy="1573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F8E491-1A63-4F93-9145-03EE8493C4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57" y="2739887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234A2FB-84F3-440E-9F01-8994EF07D4C0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8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9" name="MarioFX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American</a:t>
            </a:r>
            <a:endParaRPr lang="es-ES" altLang="es-ES" dirty="0"/>
          </a:p>
        </p:txBody>
      </p:sp>
      <p:sp>
        <p:nvSpPr>
          <p:cNvPr id="18" name="AutoShap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73" y="1628559"/>
            <a:ext cx="1671010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tall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445" y="1628800"/>
            <a:ext cx="1390733" cy="841932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black</a:t>
            </a:r>
            <a:endParaRPr lang="es-ES" altLang="es-ES" dirty="0"/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087" y="2851056"/>
            <a:ext cx="1390733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young</a:t>
            </a:r>
            <a:endParaRPr lang="es-ES" altLang="es-ES" dirty="0"/>
          </a:p>
        </p:txBody>
      </p:sp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player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CF570-BD03-4B14-9BB8-A2533F633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46" l="308" r="96154">
                        <a14:foregroundMark x1="32923" y1="24623" x2="38000" y2="22111"/>
                        <a14:foregroundMark x1="50000" y1="60930" x2="56462" y2="60302"/>
                        <a14:foregroundMark x1="25846" y1="72362" x2="39231" y2="75879"/>
                        <a14:foregroundMark x1="50308" y1="75879" x2="63846" y2="73241"/>
                        <a14:foregroundMark x1="59077" y1="78392" x2="65385" y2="84673"/>
                        <a14:foregroundMark x1="64615" y1="90075" x2="64308" y2="91960"/>
                        <a14:foregroundMark x1="67538" y1="87814" x2="66769" y2="91332"/>
                        <a14:foregroundMark x1="69538" y1="83543" x2="69077" y2="86181"/>
                        <a14:foregroundMark x1="66308" y1="92462" x2="77846" y2="95603"/>
                        <a14:foregroundMark x1="75385" y1="92714" x2="81077" y2="95352"/>
                        <a14:foregroundMark x1="78154" y1="92337" x2="81692" y2="93090"/>
                        <a14:foregroundMark x1="72615" y1="87940" x2="75692" y2="90704"/>
                        <a14:foregroundMark x1="77846" y1="95980" x2="82462" y2="95980"/>
                        <a14:foregroundMark x1="24923" y1="84296" x2="27846" y2="89698"/>
                        <a14:foregroundMark x1="31692" y1="88442" x2="31231" y2="92337"/>
                        <a14:foregroundMark x1="25385" y1="89070" x2="18923" y2="91709"/>
                        <a14:foregroundMark x1="18154" y1="91457" x2="13385" y2="92462"/>
                        <a14:foregroundMark x1="12308" y1="93970" x2="14154" y2="92337"/>
                        <a14:foregroundMark x1="13385" y1="95854" x2="21385" y2="95980"/>
                        <a14:foregroundMark x1="18923" y1="93593" x2="23846" y2="95854"/>
                        <a14:foregroundMark x1="25692" y1="94724" x2="34154" y2="92714"/>
                        <a14:foregroundMark x1="33692" y1="91080" x2="33385" y2="8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03" b="2178"/>
          <a:stretch/>
        </p:blipFill>
        <p:spPr>
          <a:xfrm>
            <a:off x="5859192" y="1211942"/>
            <a:ext cx="3161018" cy="423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4F34E47-43E9-4443-BE88-32AECF3A05FF}"/>
              </a:ext>
            </a:extLst>
          </p:cNvPr>
          <p:cNvSpPr/>
          <p:nvPr/>
        </p:nvSpPr>
        <p:spPr>
          <a:xfrm>
            <a:off x="395536" y="404664"/>
            <a:ext cx="8352928" cy="576064"/>
          </a:xfrm>
          <a:prstGeom prst="rect">
            <a:avLst/>
          </a:prstGeom>
          <a:solidFill>
            <a:srgbClr val="E4D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Put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adjectives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in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the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correct</a:t>
            </a:r>
            <a:r>
              <a:rPr lang="es-E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 </a:t>
            </a:r>
            <a:r>
              <a:rPr lang="es-E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</a:rPr>
              <a:t>order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772791"/>
      </p:ext>
    </p:extLst>
  </p:cSld>
  <p:clrMapOvr>
    <a:masterClrMapping/>
  </p:clrMapOvr>
  <p:transition spd="slow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>
            <a:extLst>
              <a:ext uri="{FF2B5EF4-FFF2-40B4-BE49-F238E27FC236}">
                <a16:creationId xmlns:a16="http://schemas.microsoft.com/office/drawing/2014/main" id="{B98989E0-8B35-4ED2-B545-90834393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791" y="2851056"/>
            <a:ext cx="1671011" cy="83035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American</a:t>
            </a:r>
            <a:endParaRPr lang="es-ES" altLang="es-ES" dirty="0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F9459B8-1DAB-4AD7-8C18-DD1A9A661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445" y="1628800"/>
            <a:ext cx="1390733" cy="841932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black</a:t>
            </a:r>
            <a:endParaRPr lang="es-ES" altLang="es-ES" dirty="0"/>
          </a:p>
        </p:txBody>
      </p:sp>
      <p:sp>
        <p:nvSpPr>
          <p:cNvPr id="20" name="AutoShap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01743C-7452-4639-A784-7FF3470D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087" y="2851056"/>
            <a:ext cx="1390733" cy="864989"/>
          </a:xfrm>
          <a:prstGeom prst="bevel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 err="1"/>
              <a:t>young</a:t>
            </a:r>
            <a:endParaRPr lang="es-ES" altLang="es-ES" dirty="0"/>
          </a:p>
        </p:txBody>
      </p:sp>
      <p:sp>
        <p:nvSpPr>
          <p:cNvPr id="22" name="15 Rectángulo redondeado">
            <a:extLst>
              <a:ext uri="{FF2B5EF4-FFF2-40B4-BE49-F238E27FC236}">
                <a16:creationId xmlns:a16="http://schemas.microsoft.com/office/drawing/2014/main" id="{77BF8DA0-5D54-41A7-A0C8-740AA3BB84CD}"/>
              </a:ext>
            </a:extLst>
          </p:cNvPr>
          <p:cNvSpPr/>
          <p:nvPr/>
        </p:nvSpPr>
        <p:spPr>
          <a:xfrm>
            <a:off x="179512" y="5256584"/>
            <a:ext cx="8828910" cy="134076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/>
              <a:t>A</a:t>
            </a:r>
            <a:endParaRPr lang="es-ES" sz="3600" b="1" dirty="0"/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E982D22F-E1C8-423C-91AE-CEF5828A24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11379" y="5544616"/>
            <a:ext cx="1716404" cy="830356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74786109-FBD7-4C9F-BF6D-1A9C967AE14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7784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5A4F655B-ACCB-4867-A8A4-E548ED6B1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5977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1AF0E35E-18D4-45B8-B130-45D200364FB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5956" y="5544616"/>
            <a:ext cx="1716404" cy="830356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744354-E7C0-43A1-9EC5-833A60FFA309}"/>
              </a:ext>
            </a:extLst>
          </p:cNvPr>
          <p:cNvSpPr txBox="1"/>
          <p:nvPr/>
        </p:nvSpPr>
        <p:spPr>
          <a:xfrm>
            <a:off x="7812360" y="5616624"/>
            <a:ext cx="132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err="1">
                <a:solidFill>
                  <a:schemeClr val="bg1"/>
                </a:solidFill>
              </a:rPr>
              <a:t>player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CF570-BD03-4B14-9BB8-A2533F633D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46" l="308" r="96154">
                        <a14:foregroundMark x1="32923" y1="24623" x2="38000" y2="22111"/>
                        <a14:foregroundMark x1="50000" y1="60930" x2="56462" y2="60302"/>
                        <a14:foregroundMark x1="25846" y1="72362" x2="39231" y2="75879"/>
                        <a14:foregroundMark x1="50308" y1="75879" x2="63846" y2="73241"/>
                        <a14:foregroundMark x1="59077" y1="78392" x2="65385" y2="84673"/>
                        <a14:foregroundMark x1="64615" y1="90075" x2="64308" y2="91960"/>
                        <a14:foregroundMark x1="67538" y1="87814" x2="66769" y2="91332"/>
                        <a14:foregroundMark x1="69538" y1="83543" x2="69077" y2="86181"/>
                        <a14:foregroundMark x1="66308" y1="92462" x2="77846" y2="95603"/>
                        <a14:foregroundMark x1="75385" y1="92714" x2="81077" y2="95352"/>
                        <a14:foregroundMark x1="78154" y1="92337" x2="81692" y2="93090"/>
                        <a14:foregroundMark x1="72615" y1="87940" x2="75692" y2="90704"/>
                        <a14:foregroundMark x1="77846" y1="95980" x2="82462" y2="95980"/>
                        <a14:foregroundMark x1="24923" y1="84296" x2="27846" y2="89698"/>
                        <a14:foregroundMark x1="31692" y1="88442" x2="31231" y2="92337"/>
                        <a14:foregroundMark x1="25385" y1="89070" x2="18923" y2="91709"/>
                        <a14:foregroundMark x1="18154" y1="91457" x2="13385" y2="92462"/>
                        <a14:foregroundMark x1="12308" y1="93970" x2="14154" y2="92337"/>
                        <a14:foregroundMark x1="13385" y1="95854" x2="21385" y2="95980"/>
                        <a14:foregroundMark x1="18923" y1="93593" x2="23846" y2="95854"/>
                        <a14:foregroundMark x1="25692" y1="94724" x2="34154" y2="92714"/>
                        <a14:foregroundMark x1="33692" y1="91080" x2="33385" y2="89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503" b="2178"/>
          <a:stretch/>
        </p:blipFill>
        <p:spPr>
          <a:xfrm>
            <a:off x="5859192" y="1211942"/>
            <a:ext cx="3161018" cy="4231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DFE2E00E-2C1A-44F8-8485-435B95A3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74" y="5545196"/>
            <a:ext cx="1671010" cy="830356"/>
          </a:xfrm>
          <a:prstGeom prst="beve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" sz="2800" dirty="0" err="1"/>
              <a:t>tall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942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MarioFX.wav"/>
          </p:stSnd>
        </p:sndAc>
      </p:transition>
    </mc:Choice>
    <mc:Fallback xmlns="">
      <p:transition>
        <p:sndAc>
          <p:stSnd>
            <p:snd r:embed="rId8" name="MarioFX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381</Words>
  <Application>Microsoft Office PowerPoint</Application>
  <PresentationFormat>Presentación en pantalla (4:3)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José Ramón Hernández Bermejo</cp:lastModifiedBy>
  <cp:revision>97</cp:revision>
  <dcterms:created xsi:type="dcterms:W3CDTF">2013-06-22T16:10:38Z</dcterms:created>
  <dcterms:modified xsi:type="dcterms:W3CDTF">2018-10-28T23:01:40Z</dcterms:modified>
</cp:coreProperties>
</file>