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61" r:id="rId4"/>
    <p:sldId id="264" r:id="rId5"/>
    <p:sldId id="272" r:id="rId6"/>
    <p:sldId id="273" r:id="rId7"/>
    <p:sldId id="274" r:id="rId8"/>
    <p:sldId id="275" r:id="rId9"/>
    <p:sldId id="276" r:id="rId10"/>
    <p:sldId id="266" r:id="rId11"/>
    <p:sldId id="267" r:id="rId12"/>
    <p:sldId id="277" r:id="rId13"/>
    <p:sldId id="278" r:id="rId14"/>
    <p:sldId id="279" r:id="rId15"/>
    <p:sldId id="280" r:id="rId16"/>
    <p:sldId id="281" r:id="rId17"/>
    <p:sldId id="282" r:id="rId18"/>
    <p:sldId id="256" r:id="rId19"/>
    <p:sldId id="269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4" r:id="rId30"/>
    <p:sldId id="295" r:id="rId31"/>
    <p:sldId id="296" r:id="rId32"/>
    <p:sldId id="297" r:id="rId33"/>
    <p:sldId id="298" r:id="rId34"/>
    <p:sldId id="292" r:id="rId35"/>
    <p:sldId id="293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66CC"/>
    <a:srgbClr val="5B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516-97FB-421C-86FE-8937DC063F2B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E860-AAB2-4EF2-A06C-84818034F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85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516-97FB-421C-86FE-8937DC063F2B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E860-AAB2-4EF2-A06C-84818034F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3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516-97FB-421C-86FE-8937DC063F2B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E860-AAB2-4EF2-A06C-84818034F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78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516-97FB-421C-86FE-8937DC063F2B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E860-AAB2-4EF2-A06C-84818034F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66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516-97FB-421C-86FE-8937DC063F2B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E860-AAB2-4EF2-A06C-84818034F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1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516-97FB-421C-86FE-8937DC063F2B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E860-AAB2-4EF2-A06C-84818034F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1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516-97FB-421C-86FE-8937DC063F2B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E860-AAB2-4EF2-A06C-84818034F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3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516-97FB-421C-86FE-8937DC063F2B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E860-AAB2-4EF2-A06C-84818034F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98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516-97FB-421C-86FE-8937DC063F2B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E860-AAB2-4EF2-A06C-84818034F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6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516-97FB-421C-86FE-8937DC063F2B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E860-AAB2-4EF2-A06C-84818034F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9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516-97FB-421C-86FE-8937DC063F2B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E860-AAB2-4EF2-A06C-84818034F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12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CA516-97FB-421C-86FE-8937DC063F2B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4E860-AAB2-4EF2-A06C-84818034F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9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4.wav"/><Relationship Id="rId7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microsoft.com/office/2007/relationships/hdphoto" Target="../media/hdphoto14.wdp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4.wav"/><Relationship Id="rId7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0.png"/><Relationship Id="rId5" Type="http://schemas.microsoft.com/office/2007/relationships/hdphoto" Target="../media/hdphoto14.wdp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microsoft.com/office/2007/relationships/hdphoto" Target="../media/hdphoto14.wdp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microsoft.com/office/2007/relationships/hdphoto" Target="../media/hdphoto14.wdp"/><Relationship Id="rId10" Type="http://schemas.openxmlformats.org/officeDocument/2006/relationships/image" Target="../media/image31.png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microsoft.com/office/2007/relationships/hdphoto" Target="../media/hdphoto14.wdp"/><Relationship Id="rId10" Type="http://schemas.openxmlformats.org/officeDocument/2006/relationships/image" Target="../media/image31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29.png"/><Relationship Id="rId5" Type="http://schemas.microsoft.com/office/2007/relationships/hdphoto" Target="../media/hdphoto14.wdp"/><Relationship Id="rId10" Type="http://schemas.openxmlformats.org/officeDocument/2006/relationships/image" Target="../media/image31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4.wav"/><Relationship Id="rId7" Type="http://schemas.openxmlformats.org/officeDocument/2006/relationships/image" Target="../media/image37.png"/><Relationship Id="rId12" Type="http://schemas.microsoft.com/office/2007/relationships/hdphoto" Target="../media/hdphoto16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jp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4.wav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jp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microsoft.com/office/2007/relationships/hdphoto" Target="../media/hdphoto15.wdp"/><Relationship Id="rId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image" Target="../media/image35.jp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audio" Target="../media/audio4.wav"/><Relationship Id="rId7" Type="http://schemas.openxmlformats.org/officeDocument/2006/relationships/image" Target="../media/image3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38.png"/><Relationship Id="rId5" Type="http://schemas.openxmlformats.org/officeDocument/2006/relationships/image" Target="../media/image40.png"/><Relationship Id="rId10" Type="http://schemas.openxmlformats.org/officeDocument/2006/relationships/image" Target="../media/image42.png"/><Relationship Id="rId4" Type="http://schemas.openxmlformats.org/officeDocument/2006/relationships/image" Target="../media/image35.jp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audio" Target="../media/audio4.wav"/><Relationship Id="rId7" Type="http://schemas.openxmlformats.org/officeDocument/2006/relationships/image" Target="../media/image36.png"/><Relationship Id="rId12" Type="http://schemas.microsoft.com/office/2007/relationships/hdphoto" Target="../media/hdphoto17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openxmlformats.org/officeDocument/2006/relationships/image" Target="../media/image42.png"/><Relationship Id="rId4" Type="http://schemas.openxmlformats.org/officeDocument/2006/relationships/image" Target="../media/image35.jp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18.wdp"/><Relationship Id="rId3" Type="http://schemas.openxmlformats.org/officeDocument/2006/relationships/audio" Target="../media/audio4.wav"/><Relationship Id="rId7" Type="http://schemas.openxmlformats.org/officeDocument/2006/relationships/image" Target="../media/image36.png"/><Relationship Id="rId12" Type="http://schemas.openxmlformats.org/officeDocument/2006/relationships/image" Target="../media/image4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40.png"/><Relationship Id="rId10" Type="http://schemas.microsoft.com/office/2007/relationships/hdphoto" Target="../media/hdphoto17.wdp"/><Relationship Id="rId4" Type="http://schemas.openxmlformats.org/officeDocument/2006/relationships/image" Target="../media/image35.jpg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5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4.wav"/><Relationship Id="rId7" Type="http://schemas.openxmlformats.org/officeDocument/2006/relationships/image" Target="../media/image4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jpg"/><Relationship Id="rId9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4.wav"/><Relationship Id="rId7" Type="http://schemas.openxmlformats.org/officeDocument/2006/relationships/image" Target="../media/image4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5.jp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4.wav"/><Relationship Id="rId7" Type="http://schemas.openxmlformats.org/officeDocument/2006/relationships/image" Target="../media/image4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51.png"/><Relationship Id="rId10" Type="http://schemas.openxmlformats.org/officeDocument/2006/relationships/image" Target="../media/image50.png"/><Relationship Id="rId4" Type="http://schemas.openxmlformats.org/officeDocument/2006/relationships/image" Target="../media/image45.jpg"/><Relationship Id="rId9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4.wav"/><Relationship Id="rId7" Type="http://schemas.openxmlformats.org/officeDocument/2006/relationships/image" Target="../media/image4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51.png"/><Relationship Id="rId10" Type="http://schemas.openxmlformats.org/officeDocument/2006/relationships/image" Target="../media/image49.png"/><Relationship Id="rId4" Type="http://schemas.openxmlformats.org/officeDocument/2006/relationships/image" Target="../media/image45.jpg"/><Relationship Id="rId9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4.wav"/><Relationship Id="rId7" Type="http://schemas.openxmlformats.org/officeDocument/2006/relationships/image" Target="../media/image4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image" Target="../media/image45.jpg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4.wav"/><Relationship Id="rId7" Type="http://schemas.openxmlformats.org/officeDocument/2006/relationships/image" Target="../media/image4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51.png"/><Relationship Id="rId10" Type="http://schemas.openxmlformats.org/officeDocument/2006/relationships/image" Target="../media/image48.png"/><Relationship Id="rId4" Type="http://schemas.openxmlformats.org/officeDocument/2006/relationships/image" Target="../media/image45.jpg"/><Relationship Id="rId9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20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microsoft.com/office/2007/relationships/hdphoto" Target="../media/hdphoto19.wdp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1.wdp"/><Relationship Id="rId5" Type="http://schemas.openxmlformats.org/officeDocument/2006/relationships/image" Target="../media/image54.png"/><Relationship Id="rId4" Type="http://schemas.microsoft.com/office/2007/relationships/hdphoto" Target="../media/hdphoto1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microsoft.com/office/2007/relationships/hdphoto" Target="../media/hdphoto11.wdp"/><Relationship Id="rId2" Type="http://schemas.openxmlformats.org/officeDocument/2006/relationships/audio" Target="../media/audio3.wav"/><Relationship Id="rId16" Type="http://schemas.microsoft.com/office/2007/relationships/hdphoto" Target="../media/hdphoto1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microsoft.com/office/2007/relationships/hdphoto" Target="../media/hdphoto10.wdp"/><Relationship Id="rId4" Type="http://schemas.openxmlformats.org/officeDocument/2006/relationships/image" Target="../media/image11.jpg"/><Relationship Id="rId9" Type="http://schemas.openxmlformats.org/officeDocument/2006/relationships/image" Target="../media/image16.png"/><Relationship Id="rId14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2.wdp"/><Relationship Id="rId3" Type="http://schemas.openxmlformats.org/officeDocument/2006/relationships/audio" Target="../media/audio4.wav"/><Relationship Id="rId7" Type="http://schemas.microsoft.com/office/2007/relationships/hdphoto" Target="../media/hdphoto9.wdp"/><Relationship Id="rId12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11.wdp"/><Relationship Id="rId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microsoft.com/office/2007/relationships/hdphoto" Target="../media/hdphoto10.wdp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microsoft.com/office/2007/relationships/hdphoto" Target="../media/hdphoto9.wdp"/><Relationship Id="rId12" Type="http://schemas.microsoft.com/office/2007/relationships/hdphoto" Target="../media/hdphoto1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image" Target="../media/image11.jpg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microsoft.com/office/2007/relationships/hdphoto" Target="../media/hdphoto9.wdp"/><Relationship Id="rId12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12.wdp"/><Relationship Id="rId5" Type="http://schemas.openxmlformats.org/officeDocument/2006/relationships/image" Target="../media/image20.png"/><Relationship Id="rId10" Type="http://schemas.openxmlformats.org/officeDocument/2006/relationships/image" Target="../media/image18.png"/><Relationship Id="rId4" Type="http://schemas.openxmlformats.org/officeDocument/2006/relationships/image" Target="../media/image11.jp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microsoft.com/office/2007/relationships/hdphoto" Target="../media/hdphoto9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1.jp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1.jp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playmycode.com/dynamic/project_images/495/3495/20888.1363023335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ffectLst>
            <a:innerShdw blurRad="1270000">
              <a:schemeClr val="tx2">
                <a:lumMod val="50000"/>
                <a:alpha val="63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932746" y="3217107"/>
            <a:ext cx="1020713" cy="1003981"/>
            <a:chOff x="1286951" y="961494"/>
            <a:chExt cx="1020713" cy="1003981"/>
          </a:xfrm>
        </p:grpSpPr>
        <p:sp>
          <p:nvSpPr>
            <p:cNvPr id="19" name="18 Elipse"/>
            <p:cNvSpPr/>
            <p:nvPr/>
          </p:nvSpPr>
          <p:spPr>
            <a:xfrm rot="19624075">
              <a:off x="1286951" y="961494"/>
              <a:ext cx="1020713" cy="1003981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Elipse"/>
            <p:cNvSpPr/>
            <p:nvPr/>
          </p:nvSpPr>
          <p:spPr>
            <a:xfrm rot="7955684">
              <a:off x="1773094" y="1153584"/>
              <a:ext cx="102906" cy="125433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Elipse"/>
            <p:cNvSpPr/>
            <p:nvPr/>
          </p:nvSpPr>
          <p:spPr>
            <a:xfrm rot="9861927">
              <a:off x="1474145" y="1346308"/>
              <a:ext cx="67142" cy="115685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Elipse"/>
            <p:cNvSpPr/>
            <p:nvPr/>
          </p:nvSpPr>
          <p:spPr>
            <a:xfrm rot="9609160">
              <a:off x="1723669" y="1342490"/>
              <a:ext cx="76837" cy="88335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Elipse"/>
            <p:cNvSpPr/>
            <p:nvPr/>
          </p:nvSpPr>
          <p:spPr>
            <a:xfrm rot="10261721">
              <a:off x="2042257" y="1258763"/>
              <a:ext cx="84542" cy="74501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Elipse"/>
            <p:cNvSpPr/>
            <p:nvPr/>
          </p:nvSpPr>
          <p:spPr>
            <a:xfrm rot="10261721">
              <a:off x="1503304" y="1634770"/>
              <a:ext cx="83349" cy="86627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Elipse"/>
            <p:cNvSpPr/>
            <p:nvPr/>
          </p:nvSpPr>
          <p:spPr>
            <a:xfrm rot="10261721">
              <a:off x="1911785" y="1536205"/>
              <a:ext cx="83349" cy="86627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4762898" y="2258002"/>
            <a:ext cx="1020713" cy="1003981"/>
            <a:chOff x="4061643" y="830079"/>
            <a:chExt cx="1020713" cy="1003981"/>
          </a:xfrm>
        </p:grpSpPr>
        <p:sp>
          <p:nvSpPr>
            <p:cNvPr id="27" name="26 Elipse"/>
            <p:cNvSpPr/>
            <p:nvPr/>
          </p:nvSpPr>
          <p:spPr>
            <a:xfrm rot="19624075">
              <a:off x="4061643" y="830079"/>
              <a:ext cx="1020713" cy="1003981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Elipse"/>
            <p:cNvSpPr/>
            <p:nvPr/>
          </p:nvSpPr>
          <p:spPr>
            <a:xfrm rot="7955684">
              <a:off x="4547786" y="1022169"/>
              <a:ext cx="102906" cy="125433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Elipse"/>
            <p:cNvSpPr/>
            <p:nvPr/>
          </p:nvSpPr>
          <p:spPr>
            <a:xfrm rot="9861927">
              <a:off x="4248837" y="1214893"/>
              <a:ext cx="67142" cy="115685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Elipse"/>
            <p:cNvSpPr/>
            <p:nvPr/>
          </p:nvSpPr>
          <p:spPr>
            <a:xfrm rot="9609160">
              <a:off x="4498361" y="1211075"/>
              <a:ext cx="76837" cy="88335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Elipse"/>
            <p:cNvSpPr/>
            <p:nvPr/>
          </p:nvSpPr>
          <p:spPr>
            <a:xfrm rot="10261721">
              <a:off x="4816949" y="1127348"/>
              <a:ext cx="84542" cy="74501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Elipse"/>
            <p:cNvSpPr/>
            <p:nvPr/>
          </p:nvSpPr>
          <p:spPr>
            <a:xfrm rot="10261721">
              <a:off x="4277996" y="1503355"/>
              <a:ext cx="83349" cy="86627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Elipse"/>
            <p:cNvSpPr/>
            <p:nvPr/>
          </p:nvSpPr>
          <p:spPr>
            <a:xfrm rot="10261721">
              <a:off x="4686477" y="1404790"/>
              <a:ext cx="83349" cy="86627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6963590" y="2785059"/>
            <a:ext cx="1020713" cy="1003981"/>
            <a:chOff x="7139163" y="1460968"/>
            <a:chExt cx="1020713" cy="1003981"/>
          </a:xfrm>
        </p:grpSpPr>
        <p:sp>
          <p:nvSpPr>
            <p:cNvPr id="34" name="33 Elipse"/>
            <p:cNvSpPr/>
            <p:nvPr/>
          </p:nvSpPr>
          <p:spPr>
            <a:xfrm rot="19624075">
              <a:off x="7139163" y="1460968"/>
              <a:ext cx="1020713" cy="1003981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Elipse"/>
            <p:cNvSpPr/>
            <p:nvPr/>
          </p:nvSpPr>
          <p:spPr>
            <a:xfrm rot="7955684">
              <a:off x="7625306" y="1653058"/>
              <a:ext cx="102906" cy="125433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Elipse"/>
            <p:cNvSpPr/>
            <p:nvPr/>
          </p:nvSpPr>
          <p:spPr>
            <a:xfrm rot="9861927">
              <a:off x="7326357" y="1845782"/>
              <a:ext cx="67142" cy="115685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36 Elipse"/>
            <p:cNvSpPr/>
            <p:nvPr/>
          </p:nvSpPr>
          <p:spPr>
            <a:xfrm rot="9609160">
              <a:off x="7575881" y="1841964"/>
              <a:ext cx="76837" cy="88335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Elipse"/>
            <p:cNvSpPr/>
            <p:nvPr/>
          </p:nvSpPr>
          <p:spPr>
            <a:xfrm rot="10261721">
              <a:off x="7894469" y="1758237"/>
              <a:ext cx="84542" cy="74501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38 Elipse"/>
            <p:cNvSpPr/>
            <p:nvPr/>
          </p:nvSpPr>
          <p:spPr>
            <a:xfrm rot="10261721">
              <a:off x="7355516" y="2134244"/>
              <a:ext cx="83349" cy="86627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39 Elipse"/>
            <p:cNvSpPr/>
            <p:nvPr/>
          </p:nvSpPr>
          <p:spPr>
            <a:xfrm rot="10261721">
              <a:off x="7763997" y="2035679"/>
              <a:ext cx="83349" cy="86627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Picture 6" descr="https://images.blogthings.com/thecutemonstertest/monster-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50" y1="35250" x2="39250" y2="44250"/>
                        <a14:foregroundMark x1="51250" y1="23500" x2="52750" y2="32000"/>
                        <a14:foregroundMark x1="39250" y1="33000" x2="40500" y2="38000"/>
                        <a14:foregroundMark x1="49250" y1="26000" x2="50750" y2="33000"/>
                        <a14:foregroundMark x1="60500" y1="37750" x2="63000" y2="39250"/>
                        <a14:foregroundMark x1="47000" y1="24000" x2="49250" y2="33750"/>
                        <a14:foregroundMark x1="63000" y1="32500" x2="66000" y2="39500"/>
                        <a14:foregroundMark x1="58000" y1="36500" x2="63000" y2="42500"/>
                        <a14:foregroundMark x1="60500" y1="32500" x2="60500" y2="32500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80" r="9514"/>
          <a:stretch/>
        </p:blipFill>
        <p:spPr bwMode="auto">
          <a:xfrm>
            <a:off x="1049166" y="2512127"/>
            <a:ext cx="728720" cy="908560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vmmonsters.eu/wp-content/uploads/2012/10/monstru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92" y="1713626"/>
            <a:ext cx="809983" cy="83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content.mycutegraphics.com/graphics/monster/four-arm-monst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437" y="2298274"/>
            <a:ext cx="773659" cy="65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8904"/>
          <a:stretch/>
        </p:blipFill>
        <p:spPr>
          <a:xfrm>
            <a:off x="899592" y="404496"/>
            <a:ext cx="7474810" cy="208361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67544" y="619724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OF THE BODY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2" descr="Spaceship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2394" b="92394" l="16016" r="93750">
                        <a14:foregroundMark x1="18848" y1="54085" x2="20117" y2="57465"/>
                        <a14:foregroundMark x1="20703" y1="47324" x2="18848" y2="50141"/>
                        <a14:foregroundMark x1="25488" y1="66197" x2="35156" y2="73099"/>
                        <a14:foregroundMark x1="45801" y1="76620" x2="53125" y2="77183"/>
                        <a14:foregroundMark x1="64063" y1="88873" x2="67383" y2="89859"/>
                        <a14:foregroundMark x1="62793" y1="41408" x2="67090" y2="40563"/>
                        <a14:foregroundMark x1="18652" y1="49859" x2="20703" y2="47183"/>
                        <a14:foregroundMark x1="21875" y1="45634" x2="26465" y2="43380"/>
                        <a14:foregroundMark x1="25000" y1="44366" x2="29199" y2="42535"/>
                        <a14:foregroundMark x1="29492" y1="41831" x2="32324" y2="41831"/>
                        <a14:foregroundMark x1="44727" y1="37042" x2="47754" y2="38310"/>
                        <a14:foregroundMark x1="48828" y1="39155" x2="51367" y2="43099"/>
                        <a14:foregroundMark x1="54590" y1="51127" x2="55371" y2="51408"/>
                        <a14:foregroundMark x1="66992" y1="40141" x2="70215" y2="40845"/>
                        <a14:foregroundMark x1="70215" y1="40986" x2="73242" y2="43521"/>
                        <a14:foregroundMark x1="72852" y1="45493" x2="69043" y2="48028"/>
                        <a14:foregroundMark x1="69531" y1="48169" x2="66211" y2="54085"/>
                        <a14:foregroundMark x1="66406" y1="54085" x2="64648" y2="58310"/>
                        <a14:foregroundMark x1="63086" y1="74225" x2="65234" y2="79718"/>
                        <a14:foregroundMark x1="65625" y1="80141" x2="65625" y2="80141"/>
                        <a14:foregroundMark x1="65625" y1="80141" x2="69043" y2="89014"/>
                        <a14:foregroundMark x1="53418" y1="77465" x2="58008" y2="83380"/>
                        <a14:foregroundMark x1="58008" y1="83803" x2="62402" y2="87324"/>
                        <a14:foregroundMark x1="62598" y1="87183" x2="65723" y2="89437"/>
                        <a14:foregroundMark x1="66992" y1="90141" x2="69238" y2="90282"/>
                        <a14:foregroundMark x1="61035" y1="85493" x2="62305" y2="88028"/>
                        <a14:foregroundMark x1="18359" y1="51127" x2="18848" y2="54789"/>
                        <a14:foregroundMark x1="64746" y1="61127" x2="66602" y2="62817"/>
                        <a14:foregroundMark x1="66699" y1="63239" x2="66699" y2="65070"/>
                        <a14:foregroundMark x1="64648" y1="73944" x2="63965" y2="74366"/>
                        <a14:foregroundMark x1="23828" y1="64366" x2="25293" y2="66338"/>
                        <a14:foregroundMark x1="40527" y1="37465" x2="38477" y2="37606"/>
                        <a14:foregroundMark x1="35156" y1="40704" x2="33789" y2="41408"/>
                        <a14:foregroundMark x1="51270" y1="41972" x2="53516" y2="47746"/>
                        <a14:foregroundMark x1="53516" y1="47606" x2="54492" y2="50704"/>
                        <a14:foregroundMark x1="40625" y1="36901" x2="45117" y2="37042"/>
                        <a14:foregroundMark x1="38184" y1="38028" x2="35645" y2="40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1" t="32928" r="6212" b="7678"/>
          <a:stretch/>
        </p:blipFill>
        <p:spPr bwMode="auto">
          <a:xfrm rot="20864665">
            <a:off x="1871326" y="3350158"/>
            <a:ext cx="6007120" cy="344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b="19652"/>
          <a:stretch>
            <a:fillRect/>
          </a:stretch>
        </p:blipFill>
        <p:spPr bwMode="auto">
          <a:xfrm>
            <a:off x="7668344" y="6234024"/>
            <a:ext cx="1512168" cy="5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44 Grupo"/>
          <p:cNvGrpSpPr/>
          <p:nvPr/>
        </p:nvGrpSpPr>
        <p:grpSpPr>
          <a:xfrm>
            <a:off x="2879510" y="2467932"/>
            <a:ext cx="1020713" cy="1003981"/>
            <a:chOff x="1286951" y="961494"/>
            <a:chExt cx="1020713" cy="1003981"/>
          </a:xfr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13500000" scaled="1"/>
            <a:tileRect/>
          </a:gradFill>
        </p:grpSpPr>
        <p:sp>
          <p:nvSpPr>
            <p:cNvPr id="46" name="45 Elipse"/>
            <p:cNvSpPr/>
            <p:nvPr/>
          </p:nvSpPr>
          <p:spPr>
            <a:xfrm rot="19624075">
              <a:off x="1286951" y="961494"/>
              <a:ext cx="1020713" cy="1003981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46 Elipse"/>
            <p:cNvSpPr/>
            <p:nvPr/>
          </p:nvSpPr>
          <p:spPr>
            <a:xfrm rot="7955684">
              <a:off x="1773094" y="1153584"/>
              <a:ext cx="102906" cy="12543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47 Elipse"/>
            <p:cNvSpPr/>
            <p:nvPr/>
          </p:nvSpPr>
          <p:spPr>
            <a:xfrm rot="9861927">
              <a:off x="1474145" y="1346308"/>
              <a:ext cx="67142" cy="115685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48 Elipse"/>
            <p:cNvSpPr/>
            <p:nvPr/>
          </p:nvSpPr>
          <p:spPr>
            <a:xfrm rot="9609160">
              <a:off x="1723669" y="1342490"/>
              <a:ext cx="76837" cy="88335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49 Elipse"/>
            <p:cNvSpPr/>
            <p:nvPr/>
          </p:nvSpPr>
          <p:spPr>
            <a:xfrm rot="10261721">
              <a:off x="2042257" y="1258763"/>
              <a:ext cx="84542" cy="74501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50 Elipse"/>
            <p:cNvSpPr/>
            <p:nvPr/>
          </p:nvSpPr>
          <p:spPr>
            <a:xfrm rot="10261721">
              <a:off x="1503304" y="1634770"/>
              <a:ext cx="83349" cy="8662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51 Elipse"/>
            <p:cNvSpPr/>
            <p:nvPr/>
          </p:nvSpPr>
          <p:spPr>
            <a:xfrm rot="10261721">
              <a:off x="1911785" y="1536205"/>
              <a:ext cx="83349" cy="8662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3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9681" y="1908245"/>
            <a:ext cx="599499" cy="85174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4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mycode.com/dynamic/project_images/495/3495/20888.1363023335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0" y="-171400"/>
            <a:ext cx="3995935" cy="2952328"/>
            <a:chOff x="0" y="-171400"/>
            <a:chExt cx="3995935" cy="2952328"/>
          </a:xfrm>
        </p:grpSpPr>
        <p:sp>
          <p:nvSpPr>
            <p:cNvPr id="7" name="6 Documento"/>
            <p:cNvSpPr/>
            <p:nvPr/>
          </p:nvSpPr>
          <p:spPr>
            <a:xfrm>
              <a:off x="0" y="-171400"/>
              <a:ext cx="3995935" cy="295232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844"/>
                <a:gd name="connsiteY0" fmla="*/ 1482 h 22056"/>
                <a:gd name="connsiteX1" fmla="*/ 21600 w 21844"/>
                <a:gd name="connsiteY1" fmla="*/ 1482 h 22056"/>
                <a:gd name="connsiteX2" fmla="*/ 21844 w 21844"/>
                <a:gd name="connsiteY2" fmla="*/ 1691 h 22056"/>
                <a:gd name="connsiteX3" fmla="*/ 0 w 21844"/>
                <a:gd name="connsiteY3" fmla="*/ 21654 h 22056"/>
                <a:gd name="connsiteX4" fmla="*/ 0 w 21844"/>
                <a:gd name="connsiteY4" fmla="*/ 1482 h 22056"/>
                <a:gd name="connsiteX0" fmla="*/ 0 w 21844"/>
                <a:gd name="connsiteY0" fmla="*/ 1482 h 22691"/>
                <a:gd name="connsiteX1" fmla="*/ 21600 w 21844"/>
                <a:gd name="connsiteY1" fmla="*/ 1482 h 22691"/>
                <a:gd name="connsiteX2" fmla="*/ 21844 w 21844"/>
                <a:gd name="connsiteY2" fmla="*/ 1691 h 22691"/>
                <a:gd name="connsiteX3" fmla="*/ 0 w 21844"/>
                <a:gd name="connsiteY3" fmla="*/ 21654 h 22691"/>
                <a:gd name="connsiteX4" fmla="*/ 0 w 21844"/>
                <a:gd name="connsiteY4" fmla="*/ 1482 h 22691"/>
                <a:gd name="connsiteX0" fmla="*/ 122 w 21966"/>
                <a:gd name="connsiteY0" fmla="*/ 1482 h 30792"/>
                <a:gd name="connsiteX1" fmla="*/ 21722 w 21966"/>
                <a:gd name="connsiteY1" fmla="*/ 1482 h 30792"/>
                <a:gd name="connsiteX2" fmla="*/ 21966 w 21966"/>
                <a:gd name="connsiteY2" fmla="*/ 1691 h 30792"/>
                <a:gd name="connsiteX3" fmla="*/ 0 w 21966"/>
                <a:gd name="connsiteY3" fmla="*/ 30210 h 30792"/>
                <a:gd name="connsiteX4" fmla="*/ 122 w 21966"/>
                <a:gd name="connsiteY4" fmla="*/ 1482 h 30792"/>
                <a:gd name="connsiteX0" fmla="*/ 122 w 21966"/>
                <a:gd name="connsiteY0" fmla="*/ 1482 h 30210"/>
                <a:gd name="connsiteX1" fmla="*/ 21722 w 21966"/>
                <a:gd name="connsiteY1" fmla="*/ 1482 h 30210"/>
                <a:gd name="connsiteX2" fmla="*/ 21966 w 21966"/>
                <a:gd name="connsiteY2" fmla="*/ 1691 h 30210"/>
                <a:gd name="connsiteX3" fmla="*/ 0 w 21966"/>
                <a:gd name="connsiteY3" fmla="*/ 30210 h 30210"/>
                <a:gd name="connsiteX4" fmla="*/ 122 w 21966"/>
                <a:gd name="connsiteY4" fmla="*/ 1482 h 30210"/>
                <a:gd name="connsiteX0" fmla="*/ 122 w 21722"/>
                <a:gd name="connsiteY0" fmla="*/ 842 h 29570"/>
                <a:gd name="connsiteX1" fmla="*/ 21722 w 21722"/>
                <a:gd name="connsiteY1" fmla="*/ 842 h 29570"/>
                <a:gd name="connsiteX2" fmla="*/ 18788 w 21722"/>
                <a:gd name="connsiteY2" fmla="*/ 1784 h 29570"/>
                <a:gd name="connsiteX3" fmla="*/ 0 w 21722"/>
                <a:gd name="connsiteY3" fmla="*/ 29570 h 29570"/>
                <a:gd name="connsiteX4" fmla="*/ 122 w 21722"/>
                <a:gd name="connsiteY4" fmla="*/ 842 h 29570"/>
                <a:gd name="connsiteX0" fmla="*/ 122 w 18788"/>
                <a:gd name="connsiteY0" fmla="*/ 842 h 29570"/>
                <a:gd name="connsiteX1" fmla="*/ 18544 w 18788"/>
                <a:gd name="connsiteY1" fmla="*/ 842 h 29570"/>
                <a:gd name="connsiteX2" fmla="*/ 18788 w 18788"/>
                <a:gd name="connsiteY2" fmla="*/ 1784 h 29570"/>
                <a:gd name="connsiteX3" fmla="*/ 0 w 18788"/>
                <a:gd name="connsiteY3" fmla="*/ 29570 h 29570"/>
                <a:gd name="connsiteX4" fmla="*/ 122 w 18788"/>
                <a:gd name="connsiteY4" fmla="*/ 842 h 29570"/>
                <a:gd name="connsiteX0" fmla="*/ 122 w 18788"/>
                <a:gd name="connsiteY0" fmla="*/ 790 h 29518"/>
                <a:gd name="connsiteX1" fmla="*/ 18678 w 18788"/>
                <a:gd name="connsiteY1" fmla="*/ 1193 h 29518"/>
                <a:gd name="connsiteX2" fmla="*/ 18788 w 18788"/>
                <a:gd name="connsiteY2" fmla="*/ 1732 h 29518"/>
                <a:gd name="connsiteX3" fmla="*/ 0 w 18788"/>
                <a:gd name="connsiteY3" fmla="*/ 29518 h 29518"/>
                <a:gd name="connsiteX4" fmla="*/ 122 w 18788"/>
                <a:gd name="connsiteY4" fmla="*/ 790 h 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88" h="29518">
                  <a:moveTo>
                    <a:pt x="122" y="790"/>
                  </a:moveTo>
                  <a:lnTo>
                    <a:pt x="18678" y="1193"/>
                  </a:lnTo>
                  <a:cubicBezTo>
                    <a:pt x="18678" y="6967"/>
                    <a:pt x="18788" y="-4042"/>
                    <a:pt x="18788" y="1732"/>
                  </a:cubicBezTo>
                  <a:cubicBezTo>
                    <a:pt x="16422" y="19089"/>
                    <a:pt x="10556" y="28868"/>
                    <a:pt x="0" y="29518"/>
                  </a:cubicBezTo>
                  <a:cubicBezTo>
                    <a:pt x="41" y="19942"/>
                    <a:pt x="81" y="10366"/>
                    <a:pt x="122" y="7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Elipse"/>
            <p:cNvSpPr/>
            <p:nvPr/>
          </p:nvSpPr>
          <p:spPr>
            <a:xfrm rot="19955630">
              <a:off x="518284" y="834362"/>
              <a:ext cx="720080" cy="39604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Elipse"/>
            <p:cNvSpPr/>
            <p:nvPr/>
          </p:nvSpPr>
          <p:spPr>
            <a:xfrm rot="19624075">
              <a:off x="1595282" y="828152"/>
              <a:ext cx="962016" cy="39604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Elipse"/>
            <p:cNvSpPr/>
            <p:nvPr/>
          </p:nvSpPr>
          <p:spPr>
            <a:xfrm rot="20183422">
              <a:off x="655982" y="1684822"/>
              <a:ext cx="610933" cy="259769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Elipse"/>
            <p:cNvSpPr/>
            <p:nvPr/>
          </p:nvSpPr>
          <p:spPr>
            <a:xfrm rot="18725891">
              <a:off x="2942265" y="330931"/>
              <a:ext cx="610933" cy="259769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 rot="19925048">
              <a:off x="1628668" y="1673864"/>
              <a:ext cx="627754" cy="204397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Elipse"/>
            <p:cNvSpPr/>
            <p:nvPr/>
          </p:nvSpPr>
          <p:spPr>
            <a:xfrm rot="19009108">
              <a:off x="1459199" y="173860"/>
              <a:ext cx="610933" cy="259769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10 Llamada rectangular redondeada"/>
          <p:cNvSpPr/>
          <p:nvPr/>
        </p:nvSpPr>
        <p:spPr>
          <a:xfrm>
            <a:off x="4139952" y="690862"/>
            <a:ext cx="4320480" cy="1365198"/>
          </a:xfrm>
          <a:prstGeom prst="wedgeRoundRectCallout">
            <a:avLst>
              <a:gd name="adj1" fmla="val -42959"/>
              <a:gd name="adj2" fmla="val 817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</a:rPr>
              <a:t>I’m</a:t>
            </a:r>
            <a:r>
              <a:rPr lang="es-ES_tradnl" sz="4000" dirty="0" smtClean="0">
                <a:solidFill>
                  <a:schemeClr val="tx1"/>
                </a:solidFill>
              </a:rPr>
              <a:t> travelling to </a:t>
            </a:r>
            <a:r>
              <a:rPr lang="es-ES_tradnl" sz="4000" dirty="0" err="1" smtClean="0">
                <a:solidFill>
                  <a:schemeClr val="tx1"/>
                </a:solidFill>
              </a:rPr>
              <a:t>the</a:t>
            </a:r>
            <a:r>
              <a:rPr lang="es-ES_tradnl" sz="4000" dirty="0" smtClean="0">
                <a:solidFill>
                  <a:schemeClr val="tx1"/>
                </a:solidFill>
              </a:rPr>
              <a:t> GREEN PLANET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13" name="Picture 22" descr="Spaceshi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94" b="92394" l="16016" r="93750">
                        <a14:foregroundMark x1="18848" y1="54085" x2="20117" y2="57465"/>
                        <a14:foregroundMark x1="20703" y1="47324" x2="18848" y2="50141"/>
                        <a14:foregroundMark x1="25488" y1="66197" x2="35156" y2="73099"/>
                        <a14:foregroundMark x1="45801" y1="76620" x2="53125" y2="77183"/>
                        <a14:foregroundMark x1="64063" y1="88873" x2="67383" y2="89859"/>
                        <a14:foregroundMark x1="62793" y1="41408" x2="67090" y2="40563"/>
                        <a14:foregroundMark x1="18652" y1="49859" x2="20703" y2="47183"/>
                        <a14:foregroundMark x1="21875" y1="45634" x2="26465" y2="43380"/>
                        <a14:foregroundMark x1="25000" y1="44366" x2="29199" y2="42535"/>
                        <a14:foregroundMark x1="29492" y1="41831" x2="32324" y2="41831"/>
                        <a14:foregroundMark x1="33887" y1="42113" x2="39160" y2="37887"/>
                        <a14:foregroundMark x1="40137" y1="37606" x2="44434" y2="37183"/>
                        <a14:foregroundMark x1="44727" y1="37042" x2="47754" y2="38310"/>
                        <a14:foregroundMark x1="48828" y1="39155" x2="51367" y2="43099"/>
                        <a14:foregroundMark x1="54590" y1="51127" x2="55371" y2="51408"/>
                        <a14:foregroundMark x1="66992" y1="40141" x2="70215" y2="40845"/>
                        <a14:foregroundMark x1="70215" y1="40986" x2="73242" y2="43521"/>
                        <a14:foregroundMark x1="72852" y1="45493" x2="69043" y2="48028"/>
                        <a14:foregroundMark x1="69531" y1="48169" x2="66211" y2="54085"/>
                        <a14:foregroundMark x1="66406" y1="54085" x2="64648" y2="58310"/>
                        <a14:foregroundMark x1="63086" y1="74225" x2="65234" y2="79718"/>
                        <a14:foregroundMark x1="65625" y1="80141" x2="65625" y2="80141"/>
                        <a14:foregroundMark x1="65625" y1="80141" x2="69043" y2="89014"/>
                        <a14:foregroundMark x1="53418" y1="77465" x2="58008" y2="83380"/>
                        <a14:foregroundMark x1="58008" y1="83803" x2="62402" y2="87324"/>
                        <a14:foregroundMark x1="62598" y1="87183" x2="65723" y2="89437"/>
                        <a14:foregroundMark x1="66992" y1="90141" x2="69238" y2="90282"/>
                        <a14:foregroundMark x1="61035" y1="85493" x2="62305" y2="88028"/>
                        <a14:foregroundMark x1="18359" y1="51127" x2="18848" y2="54789"/>
                        <a14:foregroundMark x1="64746" y1="61127" x2="66602" y2="62817"/>
                        <a14:foregroundMark x1="66699" y1="63239" x2="66699" y2="65070"/>
                        <a14:foregroundMark x1="64648" y1="73944" x2="63965" y2="7436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1" t="32928" r="6212" b="7678"/>
          <a:stretch/>
        </p:blipFill>
        <p:spPr bwMode="auto">
          <a:xfrm>
            <a:off x="1791840" y="2204864"/>
            <a:ext cx="7111020" cy="40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80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www.clipartlord.com/wp-content/uploads/2012/12/astronau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961" r="18461" b="4445"/>
          <a:stretch/>
        </p:blipFill>
        <p:spPr bwMode="auto">
          <a:xfrm>
            <a:off x="4355976" y="2879044"/>
            <a:ext cx="1474013" cy="27433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fldl.stanford.edu/wiki/images/8/81/Cartoon_Moon_Rock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11215"/>
            <a:ext cx="1679178" cy="29394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rectangular redondeada"/>
          <p:cNvSpPr/>
          <p:nvPr/>
        </p:nvSpPr>
        <p:spPr>
          <a:xfrm>
            <a:off x="4283968" y="908720"/>
            <a:ext cx="4320480" cy="1365198"/>
          </a:xfrm>
          <a:prstGeom prst="wedgeRoundRectCallout">
            <a:avLst>
              <a:gd name="adj1" fmla="val -31094"/>
              <a:gd name="adj2" fmla="val 848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tx1"/>
                </a:solidFill>
              </a:rPr>
              <a:t>Let’s</a:t>
            </a:r>
            <a:r>
              <a:rPr lang="es-ES_tradnl" sz="3200" dirty="0" smtClean="0">
                <a:solidFill>
                  <a:schemeClr val="tx1"/>
                </a:solidFill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</a:rPr>
              <a:t>see</a:t>
            </a:r>
            <a:r>
              <a:rPr lang="es-ES_tradnl" sz="3200" dirty="0" smtClean="0">
                <a:solidFill>
                  <a:schemeClr val="tx1"/>
                </a:solidFill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</a:rPr>
              <a:t>how</a:t>
            </a:r>
            <a:r>
              <a:rPr lang="es-ES_tradnl" sz="3200" dirty="0" smtClean="0">
                <a:solidFill>
                  <a:schemeClr val="tx1"/>
                </a:solidFill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</a:rPr>
              <a:t>its</a:t>
            </a:r>
            <a:r>
              <a:rPr lang="es-ES_tradnl" sz="3200" dirty="0" smtClean="0">
                <a:solidFill>
                  <a:schemeClr val="tx1"/>
                </a:solidFill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</a:rPr>
              <a:t>inhabitants</a:t>
            </a:r>
            <a:r>
              <a:rPr lang="es-ES_tradnl" sz="3200" dirty="0" smtClean="0">
                <a:solidFill>
                  <a:schemeClr val="tx1"/>
                </a:solidFill>
              </a:rPr>
              <a:t> look </a:t>
            </a:r>
            <a:r>
              <a:rPr lang="es-ES_tradnl" sz="3200" dirty="0" err="1" smtClean="0">
                <a:solidFill>
                  <a:schemeClr val="tx1"/>
                </a:solidFill>
              </a:rPr>
              <a:t>like</a:t>
            </a:r>
            <a:r>
              <a:rPr lang="es-ES_tradnl" sz="3200" dirty="0" smtClean="0">
                <a:solidFill>
                  <a:schemeClr val="tx1"/>
                </a:solidFill>
              </a:rPr>
              <a:t>.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4340" y="4169508"/>
            <a:ext cx="2178175" cy="23070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79" y="4189681"/>
            <a:ext cx="2609981" cy="22594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891566"/>
            <a:ext cx="2290091" cy="25575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9905" y="1412777"/>
            <a:ext cx="2400347" cy="246857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602" y="1980061"/>
            <a:ext cx="2043870" cy="204904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1656467"/>
            <a:ext cx="2376264" cy="223509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857549" y="260648"/>
            <a:ext cx="6170835" cy="1152128"/>
          </a:xfrm>
          <a:prstGeom prst="wedgeRoundRectCallout">
            <a:avLst>
              <a:gd name="adj1" fmla="val -78528"/>
              <a:gd name="adj2" fmla="val 380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a </a:t>
            </a:r>
            <a:r>
              <a:rPr lang="es-ES_tradnl" sz="2400" dirty="0" err="1" smtClean="0">
                <a:solidFill>
                  <a:schemeClr val="tx1"/>
                </a:solidFill>
              </a:rPr>
              <a:t>big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, a </a:t>
            </a:r>
            <a:r>
              <a:rPr lang="es-ES_tradnl" sz="2400" dirty="0" err="1" smtClean="0">
                <a:solidFill>
                  <a:schemeClr val="tx1"/>
                </a:solidFill>
              </a:rPr>
              <a:t>small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nose</a:t>
            </a:r>
            <a:r>
              <a:rPr lang="es-ES_tradnl" sz="2400" dirty="0" smtClean="0">
                <a:solidFill>
                  <a:schemeClr val="tx1"/>
                </a:solidFill>
              </a:rPr>
              <a:t>, and </a:t>
            </a:r>
            <a:r>
              <a:rPr lang="es-ES_tradnl" sz="2400" dirty="0" err="1" smtClean="0">
                <a:solidFill>
                  <a:schemeClr val="tx1"/>
                </a:solidFill>
              </a:rPr>
              <a:t>five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eyes</a:t>
            </a:r>
            <a:r>
              <a:rPr lang="es-ES_tradnl" sz="2400" dirty="0" smtClean="0">
                <a:solidFill>
                  <a:schemeClr val="tx1"/>
                </a:solidFill>
              </a:rPr>
              <a:t>. </a:t>
            </a:r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four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legs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small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1403648" y="3683379"/>
            <a:ext cx="3297804" cy="1012604"/>
          </a:xfrm>
          <a:prstGeom prst="wedgeRoundRectCallout">
            <a:avLst>
              <a:gd name="adj1" fmla="val 52968"/>
              <a:gd name="adj2" fmla="val -1069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1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7429" y="4169508"/>
            <a:ext cx="2178175" cy="23070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769626"/>
            <a:ext cx="2402184" cy="22594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06" y="3944795"/>
            <a:ext cx="2290091" cy="25575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721" y="1530150"/>
            <a:ext cx="2296151" cy="236141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602" y="1980061"/>
            <a:ext cx="2043870" cy="204904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4068" y="4445241"/>
            <a:ext cx="2376264" cy="205714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857549" y="260648"/>
            <a:ext cx="6170835" cy="1152128"/>
          </a:xfrm>
          <a:prstGeom prst="wedgeRoundRectCallout">
            <a:avLst>
              <a:gd name="adj1" fmla="val -78528"/>
              <a:gd name="adj2" fmla="val 380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three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eyes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smtClean="0">
                <a:solidFill>
                  <a:schemeClr val="tx1"/>
                </a:solidFill>
              </a:rPr>
              <a:t>and a </a:t>
            </a:r>
            <a:r>
              <a:rPr lang="es-ES_tradnl" sz="2400" dirty="0" err="1" smtClean="0">
                <a:solidFill>
                  <a:schemeClr val="tx1"/>
                </a:solidFill>
              </a:rPr>
              <a:t>big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hands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four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fingers</a:t>
            </a:r>
            <a:r>
              <a:rPr lang="es-ES_tradnl" sz="2400" dirty="0" smtClean="0">
                <a:solidFill>
                  <a:schemeClr val="tx1"/>
                </a:solidFill>
              </a:rPr>
              <a:t> 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small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toes.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770140" y="3225469"/>
            <a:ext cx="3297804" cy="1012604"/>
          </a:xfrm>
          <a:prstGeom prst="wedgeRoundRectCallout">
            <a:avLst>
              <a:gd name="adj1" fmla="val 43725"/>
              <a:gd name="adj2" fmla="val 11465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8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4169508"/>
            <a:ext cx="2178175" cy="23070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6000" y="1769626"/>
            <a:ext cx="2402184" cy="22594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338812"/>
            <a:ext cx="2448272" cy="211948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530150"/>
            <a:ext cx="2296151" cy="236141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951" y="1980061"/>
            <a:ext cx="2043870" cy="204904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59" y="4224045"/>
            <a:ext cx="2000567" cy="223425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857549" y="260648"/>
            <a:ext cx="6170835" cy="1152128"/>
          </a:xfrm>
          <a:prstGeom prst="wedgeRoundRectCallout">
            <a:avLst>
              <a:gd name="adj1" fmla="val -78528"/>
              <a:gd name="adj2" fmla="val 380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eyes</a:t>
            </a:r>
            <a:r>
              <a:rPr lang="es-ES_tradnl" sz="2400" dirty="0" smtClean="0">
                <a:solidFill>
                  <a:schemeClr val="tx1"/>
                </a:solidFill>
              </a:rPr>
              <a:t> and a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one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tooth</a:t>
            </a:r>
            <a:r>
              <a:rPr lang="es-ES_tradnl" sz="2400" dirty="0" smtClean="0">
                <a:solidFill>
                  <a:schemeClr val="tx1"/>
                </a:solidFill>
              </a:rPr>
              <a:t>. </a:t>
            </a:r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hands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three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fingers</a:t>
            </a:r>
            <a:r>
              <a:rPr lang="es-ES_tradnl" sz="2400" dirty="0" smtClean="0">
                <a:solidFill>
                  <a:schemeClr val="tx1"/>
                </a:solidFill>
              </a:rPr>
              <a:t> 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three</a:t>
            </a:r>
            <a:r>
              <a:rPr lang="es-ES_tradnl" sz="2400" dirty="0" smtClean="0">
                <a:solidFill>
                  <a:schemeClr val="tx1"/>
                </a:solidFill>
              </a:rPr>
              <a:t> toes.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542781" y="2834758"/>
            <a:ext cx="3297804" cy="1012604"/>
          </a:xfrm>
          <a:prstGeom prst="wedgeRoundRectCallout">
            <a:avLst>
              <a:gd name="adj1" fmla="val -19292"/>
              <a:gd name="adj2" fmla="val 927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9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6802" y="4184135"/>
            <a:ext cx="2178175" cy="23070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1874" y="1727898"/>
            <a:ext cx="2402184" cy="22594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583" y="4353439"/>
            <a:ext cx="2448272" cy="211948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120" y="1530150"/>
            <a:ext cx="2296151" cy="236141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6" y="4184135"/>
            <a:ext cx="1914802" cy="213846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9875" y="1964457"/>
            <a:ext cx="2000567" cy="200563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857549" y="260648"/>
            <a:ext cx="6170835" cy="1152128"/>
          </a:xfrm>
          <a:prstGeom prst="wedgeRoundRectCallout">
            <a:avLst>
              <a:gd name="adj1" fmla="val -78528"/>
              <a:gd name="adj2" fmla="val 380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antennas</a:t>
            </a:r>
            <a:r>
              <a:rPr lang="es-ES_tradnl" sz="2400" dirty="0" smtClean="0">
                <a:solidFill>
                  <a:schemeClr val="tx1"/>
                </a:solidFill>
              </a:rPr>
              <a:t>, a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many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teeth</a:t>
            </a:r>
            <a:r>
              <a:rPr lang="es-ES_tradnl" sz="2400" dirty="0" smtClean="0">
                <a:solidFill>
                  <a:schemeClr val="tx1"/>
                </a:solidFill>
              </a:rPr>
              <a:t>, a </a:t>
            </a:r>
            <a:r>
              <a:rPr lang="es-ES_tradnl" sz="2400" dirty="0" err="1" smtClean="0">
                <a:solidFill>
                  <a:schemeClr val="tx1"/>
                </a:solidFill>
              </a:rPr>
              <a:t>long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tail</a:t>
            </a:r>
            <a:r>
              <a:rPr lang="es-ES_tradnl" sz="2400" dirty="0" smtClean="0">
                <a:solidFill>
                  <a:schemeClr val="tx1"/>
                </a:solidFill>
              </a:rPr>
              <a:t>, and </a:t>
            </a:r>
            <a:r>
              <a:rPr lang="es-ES_tradnl" sz="2400" dirty="0" err="1" smtClean="0">
                <a:solidFill>
                  <a:schemeClr val="tx1"/>
                </a:solidFill>
              </a:rPr>
              <a:t>four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3059832" y="3171531"/>
            <a:ext cx="3297804" cy="1012604"/>
          </a:xfrm>
          <a:prstGeom prst="wedgeRoundRectCallout">
            <a:avLst>
              <a:gd name="adj1" fmla="val 54648"/>
              <a:gd name="adj2" fmla="val -8640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6802" y="4184135"/>
            <a:ext cx="2178175" cy="23070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4618" y="1727898"/>
            <a:ext cx="2402184" cy="22594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583" y="4353439"/>
            <a:ext cx="2448272" cy="211948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663" y="1995349"/>
            <a:ext cx="2018819" cy="202393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73" y="4213170"/>
            <a:ext cx="1914802" cy="213846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038" y="1727898"/>
            <a:ext cx="2195737" cy="225814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403648" y="260648"/>
            <a:ext cx="6861329" cy="1152128"/>
          </a:xfrm>
          <a:prstGeom prst="wedgeRoundRectCallout">
            <a:avLst>
              <a:gd name="adj1" fmla="val -66009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antennas</a:t>
            </a:r>
            <a:r>
              <a:rPr lang="es-ES_tradnl" sz="2400" dirty="0" smtClean="0">
                <a:solidFill>
                  <a:schemeClr val="tx1"/>
                </a:solidFill>
              </a:rPr>
              <a:t>, a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many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teeth</a:t>
            </a:r>
            <a:r>
              <a:rPr lang="es-ES_tradnl" sz="2400" dirty="0" smtClean="0">
                <a:solidFill>
                  <a:schemeClr val="tx1"/>
                </a:solidFill>
              </a:rPr>
              <a:t>, a </a:t>
            </a:r>
            <a:r>
              <a:rPr lang="es-ES_tradnl" sz="2400" dirty="0" err="1" smtClean="0">
                <a:solidFill>
                  <a:schemeClr val="tx1"/>
                </a:solidFill>
              </a:rPr>
              <a:t>big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</a:t>
            </a:r>
            <a:r>
              <a:rPr lang="es-ES_tradnl" sz="2400" dirty="0" smtClean="0">
                <a:solidFill>
                  <a:schemeClr val="tx1"/>
                </a:solidFill>
              </a:rPr>
              <a:t>, 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pointed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ears</a:t>
            </a:r>
            <a:r>
              <a:rPr lang="es-ES_tradnl" sz="2400" dirty="0" smtClean="0">
                <a:solidFill>
                  <a:schemeClr val="tx1"/>
                </a:solidFill>
              </a:rPr>
              <a:t>. </a:t>
            </a:r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hands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three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fingers</a:t>
            </a:r>
            <a:r>
              <a:rPr lang="es-ES_tradnl" sz="2400" dirty="0" smtClean="0">
                <a:solidFill>
                  <a:schemeClr val="tx1"/>
                </a:solidFill>
              </a:rPr>
              <a:t>, a </a:t>
            </a:r>
            <a:r>
              <a:rPr lang="es-ES_tradnl" sz="2400" dirty="0" err="1" smtClean="0">
                <a:solidFill>
                  <a:schemeClr val="tx1"/>
                </a:solidFill>
              </a:rPr>
              <a:t>long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tail</a:t>
            </a:r>
            <a:r>
              <a:rPr lang="es-ES_tradnl" sz="2400" dirty="0" smtClean="0">
                <a:solidFill>
                  <a:schemeClr val="tx1"/>
                </a:solidFill>
              </a:rPr>
              <a:t>, 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2927817" y="3171531"/>
            <a:ext cx="3297804" cy="1012604"/>
          </a:xfrm>
          <a:prstGeom prst="wedgeRoundRectCallout">
            <a:avLst>
              <a:gd name="adj1" fmla="val -68025"/>
              <a:gd name="adj2" fmla="val -11103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986" y="1682460"/>
            <a:ext cx="2299831" cy="23652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727898"/>
            <a:ext cx="2402184" cy="22594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583" y="4353439"/>
            <a:ext cx="2448272" cy="211948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647" y="1995349"/>
            <a:ext cx="2018819" cy="202393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986" y="4275603"/>
            <a:ext cx="1914802" cy="213846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2380" y="4195187"/>
            <a:ext cx="2132028" cy="225814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403648" y="260648"/>
            <a:ext cx="6861329" cy="1152128"/>
          </a:xfrm>
          <a:prstGeom prst="wedgeRoundRectCallout">
            <a:avLst>
              <a:gd name="adj1" fmla="val -66009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eyes</a:t>
            </a:r>
            <a:r>
              <a:rPr lang="es-ES_tradnl" sz="2400" dirty="0" smtClean="0">
                <a:solidFill>
                  <a:schemeClr val="tx1"/>
                </a:solidFill>
              </a:rPr>
              <a:t>, a </a:t>
            </a:r>
            <a:r>
              <a:rPr lang="es-ES_tradnl" sz="2400" dirty="0" err="1" smtClean="0">
                <a:solidFill>
                  <a:schemeClr val="tx1"/>
                </a:solidFill>
              </a:rPr>
              <a:t>big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nose</a:t>
            </a:r>
            <a:r>
              <a:rPr lang="es-ES_tradnl" sz="2400" dirty="0" smtClean="0">
                <a:solidFill>
                  <a:schemeClr val="tx1"/>
                </a:solidFill>
              </a:rPr>
              <a:t>, and a </a:t>
            </a:r>
            <a:r>
              <a:rPr lang="es-ES_tradnl" sz="2400" dirty="0" err="1" smtClean="0">
                <a:solidFill>
                  <a:schemeClr val="tx1"/>
                </a:solidFill>
              </a:rPr>
              <a:t>big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hands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four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fingers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long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legs</a:t>
            </a:r>
            <a:r>
              <a:rPr lang="es-ES_tradnl" sz="2400" dirty="0" smtClean="0">
                <a:solidFill>
                  <a:schemeClr val="tx1"/>
                </a:solidFill>
              </a:rPr>
              <a:t>, 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small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2927817" y="3171531"/>
            <a:ext cx="3297804" cy="1012604"/>
          </a:xfrm>
          <a:prstGeom prst="wedgeRoundRectCallout">
            <a:avLst>
              <a:gd name="adj1" fmla="val 51688"/>
              <a:gd name="adj2" fmla="val 968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461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laymycode.com/dynamic/project_images/495/3495/20888.1363023335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Llamada rectangular redondeada"/>
          <p:cNvSpPr/>
          <p:nvPr/>
        </p:nvSpPr>
        <p:spPr>
          <a:xfrm>
            <a:off x="3995935" y="690862"/>
            <a:ext cx="4608513" cy="1365198"/>
          </a:xfrm>
          <a:prstGeom prst="wedgeRoundRectCallout">
            <a:avLst>
              <a:gd name="adj1" fmla="val -34241"/>
              <a:gd name="adj2" fmla="val 767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</a:rPr>
              <a:t>I’m</a:t>
            </a:r>
            <a:r>
              <a:rPr lang="es-ES_tradnl" sz="4000" dirty="0" smtClean="0">
                <a:solidFill>
                  <a:schemeClr val="tx1"/>
                </a:solidFill>
              </a:rPr>
              <a:t> travelling to </a:t>
            </a:r>
            <a:r>
              <a:rPr lang="es-ES_tradnl" sz="4000" dirty="0" err="1" smtClean="0">
                <a:solidFill>
                  <a:schemeClr val="tx1"/>
                </a:solidFill>
              </a:rPr>
              <a:t>the</a:t>
            </a:r>
            <a:r>
              <a:rPr lang="es-ES_tradnl" sz="4000" dirty="0" smtClean="0">
                <a:solidFill>
                  <a:schemeClr val="tx1"/>
                </a:solidFill>
              </a:rPr>
              <a:t> PURPLE PLANET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16" name="Picture 22" descr="Spaceshi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94" b="92394" l="16016" r="93750">
                        <a14:foregroundMark x1="18848" y1="54085" x2="20117" y2="57465"/>
                        <a14:foregroundMark x1="20703" y1="47324" x2="18848" y2="50141"/>
                        <a14:foregroundMark x1="25488" y1="66197" x2="35156" y2="73099"/>
                        <a14:foregroundMark x1="45801" y1="76620" x2="53125" y2="77183"/>
                        <a14:foregroundMark x1="64063" y1="88873" x2="67383" y2="89859"/>
                        <a14:foregroundMark x1="62793" y1="41408" x2="67090" y2="40563"/>
                        <a14:foregroundMark x1="18652" y1="49859" x2="20703" y2="47183"/>
                        <a14:foregroundMark x1="21875" y1="45634" x2="26465" y2="43380"/>
                        <a14:foregroundMark x1="25000" y1="44366" x2="29199" y2="42535"/>
                        <a14:foregroundMark x1="29492" y1="41831" x2="32324" y2="41831"/>
                        <a14:foregroundMark x1="33887" y1="42113" x2="39160" y2="37887"/>
                        <a14:foregroundMark x1="40137" y1="37606" x2="44434" y2="37183"/>
                        <a14:foregroundMark x1="44727" y1="37042" x2="47754" y2="38310"/>
                        <a14:foregroundMark x1="48828" y1="39155" x2="51367" y2="43099"/>
                        <a14:foregroundMark x1="54590" y1="51127" x2="55371" y2="51408"/>
                        <a14:foregroundMark x1="66992" y1="40141" x2="70215" y2="40845"/>
                        <a14:foregroundMark x1="70215" y1="40986" x2="73242" y2="43521"/>
                        <a14:foregroundMark x1="72852" y1="45493" x2="69043" y2="48028"/>
                        <a14:foregroundMark x1="69531" y1="48169" x2="66211" y2="54085"/>
                        <a14:foregroundMark x1="66406" y1="54085" x2="64648" y2="58310"/>
                        <a14:foregroundMark x1="63086" y1="74225" x2="65234" y2="79718"/>
                        <a14:foregroundMark x1="65625" y1="80141" x2="65625" y2="80141"/>
                        <a14:foregroundMark x1="65625" y1="80141" x2="69043" y2="89014"/>
                        <a14:foregroundMark x1="53418" y1="77465" x2="58008" y2="83380"/>
                        <a14:foregroundMark x1="58008" y1="83803" x2="62402" y2="87324"/>
                        <a14:foregroundMark x1="62598" y1="87183" x2="65723" y2="89437"/>
                        <a14:foregroundMark x1="66992" y1="90141" x2="69238" y2="90282"/>
                        <a14:foregroundMark x1="61035" y1="85493" x2="62305" y2="88028"/>
                        <a14:foregroundMark x1="18359" y1="51127" x2="18848" y2="54789"/>
                        <a14:foregroundMark x1="64746" y1="61127" x2="66602" y2="62817"/>
                        <a14:foregroundMark x1="66699" y1="63239" x2="66699" y2="65070"/>
                        <a14:foregroundMark x1="64648" y1="73944" x2="63965" y2="7436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1" t="32928" r="6212" b="7678"/>
          <a:stretch/>
        </p:blipFill>
        <p:spPr bwMode="auto">
          <a:xfrm>
            <a:off x="1791840" y="2204864"/>
            <a:ext cx="7111020" cy="40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0" y="-171400"/>
            <a:ext cx="3995935" cy="2952328"/>
            <a:chOff x="0" y="-171400"/>
            <a:chExt cx="3995935" cy="2952328"/>
          </a:xfr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7" name="6 Documento"/>
            <p:cNvSpPr/>
            <p:nvPr/>
          </p:nvSpPr>
          <p:spPr>
            <a:xfrm>
              <a:off x="0" y="-171400"/>
              <a:ext cx="3995935" cy="295232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844"/>
                <a:gd name="connsiteY0" fmla="*/ 1482 h 22056"/>
                <a:gd name="connsiteX1" fmla="*/ 21600 w 21844"/>
                <a:gd name="connsiteY1" fmla="*/ 1482 h 22056"/>
                <a:gd name="connsiteX2" fmla="*/ 21844 w 21844"/>
                <a:gd name="connsiteY2" fmla="*/ 1691 h 22056"/>
                <a:gd name="connsiteX3" fmla="*/ 0 w 21844"/>
                <a:gd name="connsiteY3" fmla="*/ 21654 h 22056"/>
                <a:gd name="connsiteX4" fmla="*/ 0 w 21844"/>
                <a:gd name="connsiteY4" fmla="*/ 1482 h 22056"/>
                <a:gd name="connsiteX0" fmla="*/ 0 w 21844"/>
                <a:gd name="connsiteY0" fmla="*/ 1482 h 22691"/>
                <a:gd name="connsiteX1" fmla="*/ 21600 w 21844"/>
                <a:gd name="connsiteY1" fmla="*/ 1482 h 22691"/>
                <a:gd name="connsiteX2" fmla="*/ 21844 w 21844"/>
                <a:gd name="connsiteY2" fmla="*/ 1691 h 22691"/>
                <a:gd name="connsiteX3" fmla="*/ 0 w 21844"/>
                <a:gd name="connsiteY3" fmla="*/ 21654 h 22691"/>
                <a:gd name="connsiteX4" fmla="*/ 0 w 21844"/>
                <a:gd name="connsiteY4" fmla="*/ 1482 h 22691"/>
                <a:gd name="connsiteX0" fmla="*/ 122 w 21966"/>
                <a:gd name="connsiteY0" fmla="*/ 1482 h 30792"/>
                <a:gd name="connsiteX1" fmla="*/ 21722 w 21966"/>
                <a:gd name="connsiteY1" fmla="*/ 1482 h 30792"/>
                <a:gd name="connsiteX2" fmla="*/ 21966 w 21966"/>
                <a:gd name="connsiteY2" fmla="*/ 1691 h 30792"/>
                <a:gd name="connsiteX3" fmla="*/ 0 w 21966"/>
                <a:gd name="connsiteY3" fmla="*/ 30210 h 30792"/>
                <a:gd name="connsiteX4" fmla="*/ 122 w 21966"/>
                <a:gd name="connsiteY4" fmla="*/ 1482 h 30792"/>
                <a:gd name="connsiteX0" fmla="*/ 122 w 21966"/>
                <a:gd name="connsiteY0" fmla="*/ 1482 h 30210"/>
                <a:gd name="connsiteX1" fmla="*/ 21722 w 21966"/>
                <a:gd name="connsiteY1" fmla="*/ 1482 h 30210"/>
                <a:gd name="connsiteX2" fmla="*/ 21966 w 21966"/>
                <a:gd name="connsiteY2" fmla="*/ 1691 h 30210"/>
                <a:gd name="connsiteX3" fmla="*/ 0 w 21966"/>
                <a:gd name="connsiteY3" fmla="*/ 30210 h 30210"/>
                <a:gd name="connsiteX4" fmla="*/ 122 w 21966"/>
                <a:gd name="connsiteY4" fmla="*/ 1482 h 30210"/>
                <a:gd name="connsiteX0" fmla="*/ 122 w 21722"/>
                <a:gd name="connsiteY0" fmla="*/ 842 h 29570"/>
                <a:gd name="connsiteX1" fmla="*/ 21722 w 21722"/>
                <a:gd name="connsiteY1" fmla="*/ 842 h 29570"/>
                <a:gd name="connsiteX2" fmla="*/ 18788 w 21722"/>
                <a:gd name="connsiteY2" fmla="*/ 1784 h 29570"/>
                <a:gd name="connsiteX3" fmla="*/ 0 w 21722"/>
                <a:gd name="connsiteY3" fmla="*/ 29570 h 29570"/>
                <a:gd name="connsiteX4" fmla="*/ 122 w 21722"/>
                <a:gd name="connsiteY4" fmla="*/ 842 h 29570"/>
                <a:gd name="connsiteX0" fmla="*/ 122 w 18788"/>
                <a:gd name="connsiteY0" fmla="*/ 842 h 29570"/>
                <a:gd name="connsiteX1" fmla="*/ 18544 w 18788"/>
                <a:gd name="connsiteY1" fmla="*/ 842 h 29570"/>
                <a:gd name="connsiteX2" fmla="*/ 18788 w 18788"/>
                <a:gd name="connsiteY2" fmla="*/ 1784 h 29570"/>
                <a:gd name="connsiteX3" fmla="*/ 0 w 18788"/>
                <a:gd name="connsiteY3" fmla="*/ 29570 h 29570"/>
                <a:gd name="connsiteX4" fmla="*/ 122 w 18788"/>
                <a:gd name="connsiteY4" fmla="*/ 842 h 29570"/>
                <a:gd name="connsiteX0" fmla="*/ 122 w 18788"/>
                <a:gd name="connsiteY0" fmla="*/ 790 h 29518"/>
                <a:gd name="connsiteX1" fmla="*/ 18678 w 18788"/>
                <a:gd name="connsiteY1" fmla="*/ 1193 h 29518"/>
                <a:gd name="connsiteX2" fmla="*/ 18788 w 18788"/>
                <a:gd name="connsiteY2" fmla="*/ 1732 h 29518"/>
                <a:gd name="connsiteX3" fmla="*/ 0 w 18788"/>
                <a:gd name="connsiteY3" fmla="*/ 29518 h 29518"/>
                <a:gd name="connsiteX4" fmla="*/ 122 w 18788"/>
                <a:gd name="connsiteY4" fmla="*/ 790 h 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88" h="29518">
                  <a:moveTo>
                    <a:pt x="122" y="790"/>
                  </a:moveTo>
                  <a:lnTo>
                    <a:pt x="18678" y="1193"/>
                  </a:lnTo>
                  <a:cubicBezTo>
                    <a:pt x="18678" y="6967"/>
                    <a:pt x="18788" y="-4042"/>
                    <a:pt x="18788" y="1732"/>
                  </a:cubicBezTo>
                  <a:cubicBezTo>
                    <a:pt x="16422" y="19089"/>
                    <a:pt x="10556" y="28868"/>
                    <a:pt x="0" y="29518"/>
                  </a:cubicBezTo>
                  <a:cubicBezTo>
                    <a:pt x="41" y="19942"/>
                    <a:pt x="81" y="10366"/>
                    <a:pt x="122" y="79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Elipse"/>
            <p:cNvSpPr/>
            <p:nvPr/>
          </p:nvSpPr>
          <p:spPr>
            <a:xfrm rot="19955630">
              <a:off x="518284" y="834362"/>
              <a:ext cx="720080" cy="396044"/>
            </a:xfrm>
            <a:prstGeom prst="ellipse">
              <a:avLst/>
            </a:prstGeom>
            <a:gradFill>
              <a:gsLst>
                <a:gs pos="0">
                  <a:srgbClr val="9900CC"/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Elipse"/>
            <p:cNvSpPr/>
            <p:nvPr/>
          </p:nvSpPr>
          <p:spPr>
            <a:xfrm rot="19624075">
              <a:off x="1595282" y="828152"/>
              <a:ext cx="962016" cy="396044"/>
            </a:xfrm>
            <a:prstGeom prst="ellipse">
              <a:avLst/>
            </a:prstGeom>
            <a:gradFill>
              <a:gsLst>
                <a:gs pos="0">
                  <a:srgbClr val="9900CC"/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Elipse"/>
            <p:cNvSpPr/>
            <p:nvPr/>
          </p:nvSpPr>
          <p:spPr>
            <a:xfrm rot="20183422">
              <a:off x="655982" y="1684822"/>
              <a:ext cx="610933" cy="259769"/>
            </a:xfrm>
            <a:prstGeom prst="ellipse">
              <a:avLst/>
            </a:prstGeom>
            <a:gradFill>
              <a:gsLst>
                <a:gs pos="0">
                  <a:srgbClr val="9900CC"/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Elipse"/>
            <p:cNvSpPr/>
            <p:nvPr/>
          </p:nvSpPr>
          <p:spPr>
            <a:xfrm rot="18725891">
              <a:off x="2942265" y="330931"/>
              <a:ext cx="610933" cy="259769"/>
            </a:xfrm>
            <a:prstGeom prst="ellipse">
              <a:avLst/>
            </a:prstGeom>
            <a:gradFill>
              <a:gsLst>
                <a:gs pos="0">
                  <a:srgbClr val="9900CC"/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 rot="19925048">
              <a:off x="1628668" y="1673864"/>
              <a:ext cx="627754" cy="204397"/>
            </a:xfrm>
            <a:prstGeom prst="ellipse">
              <a:avLst/>
            </a:prstGeom>
            <a:gradFill>
              <a:gsLst>
                <a:gs pos="0">
                  <a:srgbClr val="9900CC"/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Elipse"/>
            <p:cNvSpPr/>
            <p:nvPr/>
          </p:nvSpPr>
          <p:spPr>
            <a:xfrm rot="19009108">
              <a:off x="1459199" y="173860"/>
              <a:ext cx="610933" cy="259769"/>
            </a:xfrm>
            <a:prstGeom prst="ellipse">
              <a:avLst/>
            </a:prstGeom>
            <a:gradFill>
              <a:gsLst>
                <a:gs pos="0">
                  <a:srgbClr val="9900CC"/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24683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clipartlord.com/wp-content/uploads/2012/12/astronau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961" r="18461" b="4445"/>
          <a:stretch/>
        </p:blipFill>
        <p:spPr bwMode="auto">
          <a:xfrm>
            <a:off x="4355976" y="2879044"/>
            <a:ext cx="1474013" cy="27433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fldl.stanford.edu/wiki/images/8/81/Cartoon_Moon_Rock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11215"/>
            <a:ext cx="1679178" cy="29394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4139952" y="908720"/>
            <a:ext cx="4464496" cy="1365198"/>
          </a:xfrm>
          <a:prstGeom prst="wedgeRoundRectCallout">
            <a:avLst>
              <a:gd name="adj1" fmla="val -27370"/>
              <a:gd name="adj2" fmla="val 909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err="1" smtClean="0">
                <a:solidFill>
                  <a:schemeClr val="tx1"/>
                </a:solidFill>
              </a:rPr>
              <a:t>Let’s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see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how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its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inhabitants</a:t>
            </a:r>
            <a:r>
              <a:rPr lang="es-ES_tradnl" sz="3600" dirty="0" smtClean="0">
                <a:solidFill>
                  <a:schemeClr val="tx1"/>
                </a:solidFill>
              </a:rPr>
              <a:t> look </a:t>
            </a:r>
            <a:r>
              <a:rPr lang="es-ES_tradnl" sz="3600" dirty="0" err="1" smtClean="0">
                <a:solidFill>
                  <a:schemeClr val="tx1"/>
                </a:solidFill>
              </a:rPr>
              <a:t>like</a:t>
            </a:r>
            <a:r>
              <a:rPr lang="es-ES_tradnl" sz="3600" dirty="0">
                <a:solidFill>
                  <a:schemeClr val="tx1"/>
                </a:solidFill>
              </a:rPr>
              <a:t>.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6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playmycode.com/dynamic/project_images/495/3495/20888.1363023335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Llamada rectangular redondeada"/>
          <p:cNvSpPr/>
          <p:nvPr/>
        </p:nvSpPr>
        <p:spPr>
          <a:xfrm>
            <a:off x="4139952" y="690862"/>
            <a:ext cx="4320480" cy="1365198"/>
          </a:xfrm>
          <a:prstGeom prst="wedgeRoundRectCallout">
            <a:avLst>
              <a:gd name="adj1" fmla="val -35263"/>
              <a:gd name="adj2" fmla="val 8381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</a:rPr>
              <a:t>I’m</a:t>
            </a:r>
            <a:r>
              <a:rPr lang="es-ES_tradnl" sz="4000" dirty="0" smtClean="0">
                <a:solidFill>
                  <a:schemeClr val="tx1"/>
                </a:solidFill>
              </a:rPr>
              <a:t> travelling to </a:t>
            </a:r>
            <a:r>
              <a:rPr lang="es-ES_tradnl" sz="4000" dirty="0" err="1" smtClean="0">
                <a:solidFill>
                  <a:schemeClr val="tx1"/>
                </a:solidFill>
              </a:rPr>
              <a:t>the</a:t>
            </a:r>
            <a:r>
              <a:rPr lang="es-ES_tradnl" sz="4000" dirty="0" smtClean="0">
                <a:solidFill>
                  <a:schemeClr val="tx1"/>
                </a:solidFill>
              </a:rPr>
              <a:t> PINK PLANET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15" name="Picture 22" descr="Spaceshi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94" b="92394" l="16016" r="93750">
                        <a14:foregroundMark x1="18848" y1="54085" x2="20117" y2="57465"/>
                        <a14:foregroundMark x1="20703" y1="47324" x2="18848" y2="50141"/>
                        <a14:foregroundMark x1="25488" y1="66197" x2="35156" y2="73099"/>
                        <a14:foregroundMark x1="45801" y1="76620" x2="53125" y2="77183"/>
                        <a14:foregroundMark x1="64063" y1="88873" x2="67383" y2="89859"/>
                        <a14:foregroundMark x1="62793" y1="41408" x2="67090" y2="40563"/>
                        <a14:foregroundMark x1="18652" y1="49859" x2="20703" y2="47183"/>
                        <a14:foregroundMark x1="21875" y1="45634" x2="26465" y2="43380"/>
                        <a14:foregroundMark x1="25000" y1="44366" x2="29199" y2="42535"/>
                        <a14:foregroundMark x1="29492" y1="41831" x2="32324" y2="41831"/>
                        <a14:foregroundMark x1="33887" y1="42113" x2="39160" y2="37887"/>
                        <a14:foregroundMark x1="40137" y1="37606" x2="44434" y2="37183"/>
                        <a14:foregroundMark x1="44727" y1="37042" x2="47754" y2="38310"/>
                        <a14:foregroundMark x1="48828" y1="39155" x2="51367" y2="43099"/>
                        <a14:foregroundMark x1="54590" y1="51127" x2="55371" y2="51408"/>
                        <a14:foregroundMark x1="66992" y1="40141" x2="70215" y2="40845"/>
                        <a14:foregroundMark x1="70215" y1="40986" x2="73242" y2="43521"/>
                        <a14:foregroundMark x1="72852" y1="45493" x2="69043" y2="48028"/>
                        <a14:foregroundMark x1="69531" y1="48169" x2="66211" y2="54085"/>
                        <a14:foregroundMark x1="66406" y1="54085" x2="64648" y2="58310"/>
                        <a14:foregroundMark x1="63086" y1="74225" x2="65234" y2="79718"/>
                        <a14:foregroundMark x1="65625" y1="80141" x2="65625" y2="80141"/>
                        <a14:foregroundMark x1="65625" y1="80141" x2="69043" y2="89014"/>
                        <a14:foregroundMark x1="53418" y1="77465" x2="58008" y2="83380"/>
                        <a14:foregroundMark x1="58008" y1="83803" x2="62402" y2="87324"/>
                        <a14:foregroundMark x1="62598" y1="87183" x2="65723" y2="89437"/>
                        <a14:foregroundMark x1="66992" y1="90141" x2="69238" y2="90282"/>
                        <a14:foregroundMark x1="61035" y1="85493" x2="62305" y2="88028"/>
                        <a14:foregroundMark x1="18359" y1="51127" x2="18848" y2="54789"/>
                        <a14:foregroundMark x1="64746" y1="61127" x2="66602" y2="62817"/>
                        <a14:foregroundMark x1="66699" y1="63239" x2="66699" y2="65070"/>
                        <a14:foregroundMark x1="64648" y1="73944" x2="63965" y2="74366"/>
                        <a14:foregroundMark x1="24121" y1="65211" x2="25391" y2="6662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1" t="32928" r="6212" b="7678"/>
          <a:stretch/>
        </p:blipFill>
        <p:spPr bwMode="auto">
          <a:xfrm>
            <a:off x="1791840" y="2204864"/>
            <a:ext cx="7111020" cy="40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0" y="-171400"/>
            <a:ext cx="3995935" cy="2952328"/>
            <a:chOff x="0" y="-171400"/>
            <a:chExt cx="3995935" cy="2952328"/>
          </a:xfrm>
        </p:grpSpPr>
        <p:sp>
          <p:nvSpPr>
            <p:cNvPr id="7" name="6 Documento"/>
            <p:cNvSpPr/>
            <p:nvPr/>
          </p:nvSpPr>
          <p:spPr>
            <a:xfrm>
              <a:off x="0" y="-171400"/>
              <a:ext cx="3995935" cy="295232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844"/>
                <a:gd name="connsiteY0" fmla="*/ 1482 h 22056"/>
                <a:gd name="connsiteX1" fmla="*/ 21600 w 21844"/>
                <a:gd name="connsiteY1" fmla="*/ 1482 h 22056"/>
                <a:gd name="connsiteX2" fmla="*/ 21844 w 21844"/>
                <a:gd name="connsiteY2" fmla="*/ 1691 h 22056"/>
                <a:gd name="connsiteX3" fmla="*/ 0 w 21844"/>
                <a:gd name="connsiteY3" fmla="*/ 21654 h 22056"/>
                <a:gd name="connsiteX4" fmla="*/ 0 w 21844"/>
                <a:gd name="connsiteY4" fmla="*/ 1482 h 22056"/>
                <a:gd name="connsiteX0" fmla="*/ 0 w 21844"/>
                <a:gd name="connsiteY0" fmla="*/ 1482 h 22691"/>
                <a:gd name="connsiteX1" fmla="*/ 21600 w 21844"/>
                <a:gd name="connsiteY1" fmla="*/ 1482 h 22691"/>
                <a:gd name="connsiteX2" fmla="*/ 21844 w 21844"/>
                <a:gd name="connsiteY2" fmla="*/ 1691 h 22691"/>
                <a:gd name="connsiteX3" fmla="*/ 0 w 21844"/>
                <a:gd name="connsiteY3" fmla="*/ 21654 h 22691"/>
                <a:gd name="connsiteX4" fmla="*/ 0 w 21844"/>
                <a:gd name="connsiteY4" fmla="*/ 1482 h 22691"/>
                <a:gd name="connsiteX0" fmla="*/ 122 w 21966"/>
                <a:gd name="connsiteY0" fmla="*/ 1482 h 30792"/>
                <a:gd name="connsiteX1" fmla="*/ 21722 w 21966"/>
                <a:gd name="connsiteY1" fmla="*/ 1482 h 30792"/>
                <a:gd name="connsiteX2" fmla="*/ 21966 w 21966"/>
                <a:gd name="connsiteY2" fmla="*/ 1691 h 30792"/>
                <a:gd name="connsiteX3" fmla="*/ 0 w 21966"/>
                <a:gd name="connsiteY3" fmla="*/ 30210 h 30792"/>
                <a:gd name="connsiteX4" fmla="*/ 122 w 21966"/>
                <a:gd name="connsiteY4" fmla="*/ 1482 h 30792"/>
                <a:gd name="connsiteX0" fmla="*/ 122 w 21966"/>
                <a:gd name="connsiteY0" fmla="*/ 1482 h 30210"/>
                <a:gd name="connsiteX1" fmla="*/ 21722 w 21966"/>
                <a:gd name="connsiteY1" fmla="*/ 1482 h 30210"/>
                <a:gd name="connsiteX2" fmla="*/ 21966 w 21966"/>
                <a:gd name="connsiteY2" fmla="*/ 1691 h 30210"/>
                <a:gd name="connsiteX3" fmla="*/ 0 w 21966"/>
                <a:gd name="connsiteY3" fmla="*/ 30210 h 30210"/>
                <a:gd name="connsiteX4" fmla="*/ 122 w 21966"/>
                <a:gd name="connsiteY4" fmla="*/ 1482 h 30210"/>
                <a:gd name="connsiteX0" fmla="*/ 122 w 21722"/>
                <a:gd name="connsiteY0" fmla="*/ 842 h 29570"/>
                <a:gd name="connsiteX1" fmla="*/ 21722 w 21722"/>
                <a:gd name="connsiteY1" fmla="*/ 842 h 29570"/>
                <a:gd name="connsiteX2" fmla="*/ 18788 w 21722"/>
                <a:gd name="connsiteY2" fmla="*/ 1784 h 29570"/>
                <a:gd name="connsiteX3" fmla="*/ 0 w 21722"/>
                <a:gd name="connsiteY3" fmla="*/ 29570 h 29570"/>
                <a:gd name="connsiteX4" fmla="*/ 122 w 21722"/>
                <a:gd name="connsiteY4" fmla="*/ 842 h 29570"/>
                <a:gd name="connsiteX0" fmla="*/ 122 w 18788"/>
                <a:gd name="connsiteY0" fmla="*/ 842 h 29570"/>
                <a:gd name="connsiteX1" fmla="*/ 18544 w 18788"/>
                <a:gd name="connsiteY1" fmla="*/ 842 h 29570"/>
                <a:gd name="connsiteX2" fmla="*/ 18788 w 18788"/>
                <a:gd name="connsiteY2" fmla="*/ 1784 h 29570"/>
                <a:gd name="connsiteX3" fmla="*/ 0 w 18788"/>
                <a:gd name="connsiteY3" fmla="*/ 29570 h 29570"/>
                <a:gd name="connsiteX4" fmla="*/ 122 w 18788"/>
                <a:gd name="connsiteY4" fmla="*/ 842 h 29570"/>
                <a:gd name="connsiteX0" fmla="*/ 122 w 18788"/>
                <a:gd name="connsiteY0" fmla="*/ 790 h 29518"/>
                <a:gd name="connsiteX1" fmla="*/ 18678 w 18788"/>
                <a:gd name="connsiteY1" fmla="*/ 1193 h 29518"/>
                <a:gd name="connsiteX2" fmla="*/ 18788 w 18788"/>
                <a:gd name="connsiteY2" fmla="*/ 1732 h 29518"/>
                <a:gd name="connsiteX3" fmla="*/ 0 w 18788"/>
                <a:gd name="connsiteY3" fmla="*/ 29518 h 29518"/>
                <a:gd name="connsiteX4" fmla="*/ 122 w 18788"/>
                <a:gd name="connsiteY4" fmla="*/ 790 h 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88" h="29518">
                  <a:moveTo>
                    <a:pt x="122" y="790"/>
                  </a:moveTo>
                  <a:lnTo>
                    <a:pt x="18678" y="1193"/>
                  </a:lnTo>
                  <a:cubicBezTo>
                    <a:pt x="18678" y="6967"/>
                    <a:pt x="18788" y="-4042"/>
                    <a:pt x="18788" y="1732"/>
                  </a:cubicBezTo>
                  <a:cubicBezTo>
                    <a:pt x="16422" y="19089"/>
                    <a:pt x="10556" y="28868"/>
                    <a:pt x="0" y="29518"/>
                  </a:cubicBezTo>
                  <a:cubicBezTo>
                    <a:pt x="41" y="19942"/>
                    <a:pt x="81" y="10366"/>
                    <a:pt x="122" y="7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Elipse"/>
            <p:cNvSpPr/>
            <p:nvPr/>
          </p:nvSpPr>
          <p:spPr>
            <a:xfrm rot="19955630">
              <a:off x="518284" y="834362"/>
              <a:ext cx="720080" cy="396044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Elipse"/>
            <p:cNvSpPr/>
            <p:nvPr/>
          </p:nvSpPr>
          <p:spPr>
            <a:xfrm rot="19624075">
              <a:off x="1595282" y="828152"/>
              <a:ext cx="962016" cy="396044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Elipse"/>
            <p:cNvSpPr/>
            <p:nvPr/>
          </p:nvSpPr>
          <p:spPr>
            <a:xfrm rot="20183422">
              <a:off x="655982" y="1684822"/>
              <a:ext cx="610933" cy="259769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Elipse"/>
            <p:cNvSpPr/>
            <p:nvPr/>
          </p:nvSpPr>
          <p:spPr>
            <a:xfrm rot="18725891">
              <a:off x="2942265" y="330931"/>
              <a:ext cx="610933" cy="259769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 rot="19925048">
              <a:off x="1628668" y="1673864"/>
              <a:ext cx="627754" cy="204397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Elipse"/>
            <p:cNvSpPr/>
            <p:nvPr/>
          </p:nvSpPr>
          <p:spPr>
            <a:xfrm rot="19009108">
              <a:off x="1459199" y="173860"/>
              <a:ext cx="610933" cy="259769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7377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635" y="1682460"/>
            <a:ext cx="2100533" cy="23652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8953" y="1727898"/>
            <a:ext cx="2132054" cy="22594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823" y="4353439"/>
            <a:ext cx="1491792" cy="211948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785" y="1995349"/>
            <a:ext cx="1906542" cy="202393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721" y="4275603"/>
            <a:ext cx="1859332" cy="2138469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2380" y="4239828"/>
            <a:ext cx="2132028" cy="216886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403648" y="260648"/>
            <a:ext cx="6861329" cy="1152128"/>
          </a:xfrm>
          <a:prstGeom prst="wedgeRoundRectCallout">
            <a:avLst>
              <a:gd name="adj1" fmla="val -66009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eyes</a:t>
            </a:r>
            <a:r>
              <a:rPr lang="es-ES_tradnl" sz="2400" dirty="0" smtClean="0">
                <a:solidFill>
                  <a:schemeClr val="tx1"/>
                </a:solidFill>
              </a:rPr>
              <a:t>, a </a:t>
            </a:r>
            <a:r>
              <a:rPr lang="es-ES_tradnl" sz="2400" dirty="0" err="1" smtClean="0">
                <a:solidFill>
                  <a:schemeClr val="tx1"/>
                </a:solidFill>
              </a:rPr>
              <a:t>small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small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teeth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arms</a:t>
            </a:r>
            <a:r>
              <a:rPr lang="es-ES_tradnl" sz="2400" dirty="0" smtClean="0">
                <a:solidFill>
                  <a:schemeClr val="tx1"/>
                </a:solidFill>
              </a:rPr>
              <a:t>, 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short </a:t>
            </a:r>
            <a:r>
              <a:rPr lang="es-ES_tradnl" sz="2400" dirty="0" err="1" smtClean="0">
                <a:solidFill>
                  <a:schemeClr val="tx1"/>
                </a:solidFill>
              </a:rPr>
              <a:t>legs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small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some</a:t>
            </a:r>
            <a:r>
              <a:rPr lang="es-ES_tradnl" sz="2400" dirty="0" smtClean="0">
                <a:solidFill>
                  <a:schemeClr val="tx1"/>
                </a:solidFill>
              </a:rPr>
              <a:t> spots </a:t>
            </a:r>
            <a:r>
              <a:rPr lang="es-ES_tradnl" sz="2400" dirty="0" err="1" smtClean="0">
                <a:solidFill>
                  <a:schemeClr val="tx1"/>
                </a:solidFill>
              </a:rPr>
              <a:t>on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its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body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2927817" y="3171531"/>
            <a:ext cx="3297804" cy="1012604"/>
          </a:xfrm>
          <a:prstGeom prst="wedgeRoundRectCallout">
            <a:avLst>
              <a:gd name="adj1" fmla="val 51688"/>
              <a:gd name="adj2" fmla="val 968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47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284" y="1682460"/>
            <a:ext cx="2100533" cy="23652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8953" y="1727898"/>
            <a:ext cx="2132054" cy="22594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823" y="4345520"/>
            <a:ext cx="1491792" cy="211948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785" y="2047248"/>
            <a:ext cx="1906542" cy="202393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3544" y="4300116"/>
            <a:ext cx="2058856" cy="209443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355" y="4195820"/>
            <a:ext cx="1885761" cy="216886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187624" y="260648"/>
            <a:ext cx="7416824" cy="1152128"/>
          </a:xfrm>
          <a:prstGeom prst="wedgeRoundRectCallout">
            <a:avLst>
              <a:gd name="adj1" fmla="val -66009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one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big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</a:t>
            </a:r>
            <a:r>
              <a:rPr lang="es-ES_tradnl" sz="2400" dirty="0" smtClean="0">
                <a:solidFill>
                  <a:schemeClr val="tx1"/>
                </a:solidFill>
              </a:rPr>
              <a:t>, a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teeth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antennas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arms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short </a:t>
            </a:r>
            <a:r>
              <a:rPr lang="es-ES_tradnl" sz="2400" dirty="0" err="1" smtClean="0">
                <a:solidFill>
                  <a:schemeClr val="tx1"/>
                </a:solidFill>
              </a:rPr>
              <a:t>legs</a:t>
            </a:r>
            <a:r>
              <a:rPr lang="es-ES_tradnl" sz="2400" dirty="0" smtClean="0">
                <a:solidFill>
                  <a:schemeClr val="tx1"/>
                </a:solidFill>
              </a:rPr>
              <a:t>, 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small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2927817" y="3171531"/>
            <a:ext cx="3297804" cy="1012604"/>
          </a:xfrm>
          <a:prstGeom prst="wedgeRoundRectCallout">
            <a:avLst>
              <a:gd name="adj1" fmla="val -65104"/>
              <a:gd name="adj2" fmla="val 1077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27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348" y="4186957"/>
            <a:ext cx="2056469" cy="236520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8953" y="1727898"/>
            <a:ext cx="2132054" cy="22594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823" y="4345520"/>
            <a:ext cx="1491792" cy="211948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785" y="2047248"/>
            <a:ext cx="1906542" cy="202393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9029" y="4290535"/>
            <a:ext cx="2000785" cy="215804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9" y="1638977"/>
            <a:ext cx="2244248" cy="252702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187624" y="260648"/>
            <a:ext cx="7416824" cy="1152128"/>
          </a:xfrm>
          <a:prstGeom prst="wedgeRoundRectCallout">
            <a:avLst>
              <a:gd name="adj1" fmla="val -66009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one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big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</a:t>
            </a:r>
            <a:r>
              <a:rPr lang="es-ES_tradnl" sz="2400" dirty="0" smtClean="0">
                <a:solidFill>
                  <a:schemeClr val="tx1"/>
                </a:solidFill>
              </a:rPr>
              <a:t>, a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small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teeth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arms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short </a:t>
            </a:r>
            <a:r>
              <a:rPr lang="es-ES_tradnl" sz="2400" dirty="0" err="1" smtClean="0">
                <a:solidFill>
                  <a:schemeClr val="tx1"/>
                </a:solidFill>
              </a:rPr>
              <a:t>legs</a:t>
            </a:r>
            <a:r>
              <a:rPr lang="es-ES_tradnl" sz="2400" dirty="0" smtClean="0">
                <a:solidFill>
                  <a:schemeClr val="tx1"/>
                </a:solidFill>
              </a:rPr>
              <a:t>, 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small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2871415" y="1829121"/>
            <a:ext cx="3297804" cy="1012604"/>
          </a:xfrm>
          <a:prstGeom prst="wedgeRoundRectCallout">
            <a:avLst>
              <a:gd name="adj1" fmla="val -68045"/>
              <a:gd name="adj2" fmla="val 338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12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348" y="4186957"/>
            <a:ext cx="2056469" cy="236520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8953" y="1727898"/>
            <a:ext cx="2132054" cy="22594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71" y="1870590"/>
            <a:ext cx="2037744" cy="22945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785" y="2047248"/>
            <a:ext cx="1906542" cy="202393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9029" y="4290535"/>
            <a:ext cx="2000785" cy="215804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8953" y="4126168"/>
            <a:ext cx="1634619" cy="232241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187624" y="260648"/>
            <a:ext cx="7416824" cy="1152128"/>
          </a:xfrm>
          <a:prstGeom prst="wedgeRoundRectCallout">
            <a:avLst>
              <a:gd name="adj1" fmla="val -66009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eyes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ears</a:t>
            </a:r>
            <a:r>
              <a:rPr lang="es-ES_tradnl" sz="2400" dirty="0" smtClean="0">
                <a:solidFill>
                  <a:schemeClr val="tx1"/>
                </a:solidFill>
              </a:rPr>
              <a:t>, a </a:t>
            </a:r>
            <a:r>
              <a:rPr lang="es-ES_tradnl" sz="2400" dirty="0" err="1" smtClean="0">
                <a:solidFill>
                  <a:schemeClr val="tx1"/>
                </a:solidFill>
              </a:rPr>
              <a:t>nose</a:t>
            </a:r>
            <a:r>
              <a:rPr lang="es-ES_tradnl" sz="2400" dirty="0" smtClean="0">
                <a:solidFill>
                  <a:schemeClr val="tx1"/>
                </a:solidFill>
              </a:rPr>
              <a:t>, and a </a:t>
            </a:r>
            <a:r>
              <a:rPr lang="es-ES_tradnl" sz="2400" dirty="0" err="1" smtClean="0">
                <a:solidFill>
                  <a:schemeClr val="tx1"/>
                </a:solidFill>
              </a:rPr>
              <a:t>big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nine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teeth</a:t>
            </a:r>
            <a:r>
              <a:rPr lang="es-ES_tradnl" sz="2400" dirty="0" smtClean="0">
                <a:solidFill>
                  <a:schemeClr val="tx1"/>
                </a:solidFill>
              </a:rPr>
              <a:t>. </a:t>
            </a:r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legs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toes, and a </a:t>
            </a:r>
            <a:r>
              <a:rPr lang="es-ES_tradnl" sz="2400" dirty="0" err="1" smtClean="0">
                <a:solidFill>
                  <a:schemeClr val="tx1"/>
                </a:solidFill>
              </a:rPr>
              <a:t>hairy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body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3116078" y="2807445"/>
            <a:ext cx="3297804" cy="1012604"/>
          </a:xfrm>
          <a:prstGeom prst="wedgeRoundRectCallout">
            <a:avLst>
              <a:gd name="adj1" fmla="val -12590"/>
              <a:gd name="adj2" fmla="val 762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5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348" y="4186957"/>
            <a:ext cx="2056469" cy="236520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8611" y="4178545"/>
            <a:ext cx="1590326" cy="225948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71" y="1870590"/>
            <a:ext cx="2037744" cy="22945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785" y="2047248"/>
            <a:ext cx="1906542" cy="202393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9029" y="4290535"/>
            <a:ext cx="2000785" cy="215804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4381" y="1691395"/>
            <a:ext cx="2304256" cy="244197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187624" y="260648"/>
            <a:ext cx="7416824" cy="1152128"/>
          </a:xfrm>
          <a:prstGeom prst="wedgeRoundRectCallout">
            <a:avLst>
              <a:gd name="adj1" fmla="val -66009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one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big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horns</a:t>
            </a:r>
            <a:r>
              <a:rPr lang="es-ES_tradnl" sz="2400" dirty="0" smtClean="0">
                <a:solidFill>
                  <a:schemeClr val="tx1"/>
                </a:solidFill>
              </a:rPr>
              <a:t>, a </a:t>
            </a:r>
            <a:r>
              <a:rPr lang="es-ES_tradnl" sz="2400" dirty="0" err="1" smtClean="0">
                <a:solidFill>
                  <a:schemeClr val="tx1"/>
                </a:solidFill>
              </a:rPr>
              <a:t>big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teeth</a:t>
            </a:r>
            <a:r>
              <a:rPr lang="es-ES_tradnl" sz="2400" dirty="0" smtClean="0">
                <a:solidFill>
                  <a:schemeClr val="tx1"/>
                </a:solidFill>
              </a:rPr>
              <a:t>, and a </a:t>
            </a:r>
            <a:r>
              <a:rPr lang="es-ES_tradnl" sz="2400" dirty="0" err="1" smtClean="0">
                <a:solidFill>
                  <a:schemeClr val="tx1"/>
                </a:solidFill>
              </a:rPr>
              <a:t>tongue</a:t>
            </a:r>
            <a:r>
              <a:rPr lang="es-ES_tradnl" sz="2400" dirty="0" smtClean="0">
                <a:solidFill>
                  <a:schemeClr val="tx1"/>
                </a:solidFill>
              </a:rPr>
              <a:t>. </a:t>
            </a:r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arms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three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fingers</a:t>
            </a:r>
            <a:r>
              <a:rPr lang="es-ES_tradnl" sz="2400" dirty="0" smtClean="0">
                <a:solidFill>
                  <a:schemeClr val="tx1"/>
                </a:solidFill>
              </a:rPr>
              <a:t> 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legs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toes.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308040" y="1691395"/>
            <a:ext cx="3297804" cy="1012604"/>
          </a:xfrm>
          <a:prstGeom prst="wedgeRoundRectCallout">
            <a:avLst>
              <a:gd name="adj1" fmla="val 66391"/>
              <a:gd name="adj2" fmla="val 489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36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348" y="4186957"/>
            <a:ext cx="2056469" cy="236520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4192221"/>
            <a:ext cx="1590326" cy="225948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86" y="1837410"/>
            <a:ext cx="2037744" cy="22945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8053" y="1808895"/>
            <a:ext cx="2243949" cy="237806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5669" y="4290535"/>
            <a:ext cx="2000785" cy="215804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1769702"/>
            <a:ext cx="2195689" cy="2330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187624" y="260648"/>
            <a:ext cx="7416824" cy="1152128"/>
          </a:xfrm>
          <a:prstGeom prst="wedgeRoundRectCallout">
            <a:avLst>
              <a:gd name="adj1" fmla="val -66009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eyes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antennas</a:t>
            </a:r>
            <a:r>
              <a:rPr lang="es-ES_tradnl" sz="2400" dirty="0" smtClean="0">
                <a:solidFill>
                  <a:schemeClr val="tx1"/>
                </a:solidFill>
              </a:rPr>
              <a:t>, a </a:t>
            </a:r>
            <a:r>
              <a:rPr lang="es-ES_tradnl" sz="2400" dirty="0" err="1" smtClean="0">
                <a:solidFill>
                  <a:schemeClr val="tx1"/>
                </a:solidFill>
              </a:rPr>
              <a:t>big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green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nose</a:t>
            </a:r>
            <a:r>
              <a:rPr lang="es-ES_tradnl" sz="2400" dirty="0" smtClean="0">
                <a:solidFill>
                  <a:schemeClr val="tx1"/>
                </a:solidFill>
              </a:rPr>
              <a:t>, 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green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hands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four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fingers.It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orange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three</a:t>
            </a:r>
            <a:r>
              <a:rPr lang="es-ES_tradnl" sz="2400" dirty="0" smtClean="0">
                <a:solidFill>
                  <a:schemeClr val="tx1"/>
                </a:solidFill>
              </a:rPr>
              <a:t> toes.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2592707" y="1570735"/>
            <a:ext cx="3297804" cy="1012604"/>
          </a:xfrm>
          <a:prstGeom prst="wedgeRoundRectCallout">
            <a:avLst>
              <a:gd name="adj1" fmla="val 66391"/>
              <a:gd name="adj2" fmla="val 489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832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laymycode.com/dynamic/project_images/495/3495/20888.1363023335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Llamada rectangular redondeada"/>
          <p:cNvSpPr/>
          <p:nvPr/>
        </p:nvSpPr>
        <p:spPr>
          <a:xfrm>
            <a:off x="3995935" y="690862"/>
            <a:ext cx="4608513" cy="1365198"/>
          </a:xfrm>
          <a:prstGeom prst="wedgeRoundRectCallout">
            <a:avLst>
              <a:gd name="adj1" fmla="val -34241"/>
              <a:gd name="adj2" fmla="val 767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</a:rPr>
              <a:t>I’m</a:t>
            </a:r>
            <a:r>
              <a:rPr lang="es-ES_tradnl" sz="4000" dirty="0" smtClean="0">
                <a:solidFill>
                  <a:schemeClr val="tx1"/>
                </a:solidFill>
              </a:rPr>
              <a:t> travelling to </a:t>
            </a:r>
            <a:r>
              <a:rPr lang="es-ES_tradnl" sz="4000" dirty="0" err="1" smtClean="0">
                <a:solidFill>
                  <a:schemeClr val="tx1"/>
                </a:solidFill>
              </a:rPr>
              <a:t>the</a:t>
            </a:r>
            <a:r>
              <a:rPr lang="es-ES_tradnl" sz="4000" dirty="0" smtClean="0">
                <a:solidFill>
                  <a:schemeClr val="tx1"/>
                </a:solidFill>
              </a:rPr>
              <a:t> BLUE PLANET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16" name="Picture 22" descr="Spaceshi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94" b="92394" l="16016" r="93750">
                        <a14:foregroundMark x1="18848" y1="54085" x2="20117" y2="57465"/>
                        <a14:foregroundMark x1="20703" y1="47324" x2="18848" y2="50141"/>
                        <a14:foregroundMark x1="25488" y1="66197" x2="35156" y2="73099"/>
                        <a14:foregroundMark x1="45801" y1="76620" x2="53125" y2="77183"/>
                        <a14:foregroundMark x1="64063" y1="88873" x2="67383" y2="89859"/>
                        <a14:foregroundMark x1="62793" y1="41408" x2="67090" y2="40563"/>
                        <a14:foregroundMark x1="18652" y1="49859" x2="20703" y2="47183"/>
                        <a14:foregroundMark x1="21875" y1="45634" x2="26465" y2="43380"/>
                        <a14:foregroundMark x1="25000" y1="44366" x2="29199" y2="42535"/>
                        <a14:foregroundMark x1="29492" y1="41831" x2="32324" y2="41831"/>
                        <a14:foregroundMark x1="33887" y1="42113" x2="39160" y2="37887"/>
                        <a14:foregroundMark x1="40137" y1="37606" x2="44434" y2="37183"/>
                        <a14:foregroundMark x1="44727" y1="37042" x2="47754" y2="38310"/>
                        <a14:foregroundMark x1="48828" y1="39155" x2="51367" y2="43099"/>
                        <a14:foregroundMark x1="54590" y1="51127" x2="55371" y2="51408"/>
                        <a14:foregroundMark x1="66992" y1="40141" x2="70215" y2="40845"/>
                        <a14:foregroundMark x1="70215" y1="40986" x2="73242" y2="43521"/>
                        <a14:foregroundMark x1="72852" y1="45493" x2="69043" y2="48028"/>
                        <a14:foregroundMark x1="69531" y1="48169" x2="66211" y2="54085"/>
                        <a14:foregroundMark x1="66406" y1="54085" x2="64648" y2="58310"/>
                        <a14:foregroundMark x1="63086" y1="74225" x2="65234" y2="79718"/>
                        <a14:foregroundMark x1="65625" y1="80141" x2="65625" y2="80141"/>
                        <a14:foregroundMark x1="65625" y1="80141" x2="69043" y2="89014"/>
                        <a14:foregroundMark x1="53418" y1="77465" x2="58008" y2="83380"/>
                        <a14:foregroundMark x1="58008" y1="83803" x2="62402" y2="87324"/>
                        <a14:foregroundMark x1="62598" y1="87183" x2="65723" y2="89437"/>
                        <a14:foregroundMark x1="66992" y1="90141" x2="69238" y2="90282"/>
                        <a14:foregroundMark x1="61035" y1="85493" x2="62305" y2="88028"/>
                        <a14:foregroundMark x1="18359" y1="51127" x2="18848" y2="54789"/>
                        <a14:foregroundMark x1="64746" y1="61127" x2="66602" y2="62817"/>
                        <a14:foregroundMark x1="66699" y1="63239" x2="66699" y2="65070"/>
                        <a14:foregroundMark x1="64648" y1="73944" x2="63965" y2="7436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1" t="32928" r="6212" b="7678"/>
          <a:stretch/>
        </p:blipFill>
        <p:spPr bwMode="auto">
          <a:xfrm>
            <a:off x="1791840" y="2204864"/>
            <a:ext cx="7111020" cy="40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0" y="-171400"/>
            <a:ext cx="3995935" cy="2952328"/>
            <a:chOff x="0" y="-171400"/>
            <a:chExt cx="3995935" cy="2952328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7" name="6 Documento"/>
            <p:cNvSpPr/>
            <p:nvPr/>
          </p:nvSpPr>
          <p:spPr>
            <a:xfrm>
              <a:off x="0" y="-171400"/>
              <a:ext cx="3995935" cy="295232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844"/>
                <a:gd name="connsiteY0" fmla="*/ 1482 h 22056"/>
                <a:gd name="connsiteX1" fmla="*/ 21600 w 21844"/>
                <a:gd name="connsiteY1" fmla="*/ 1482 h 22056"/>
                <a:gd name="connsiteX2" fmla="*/ 21844 w 21844"/>
                <a:gd name="connsiteY2" fmla="*/ 1691 h 22056"/>
                <a:gd name="connsiteX3" fmla="*/ 0 w 21844"/>
                <a:gd name="connsiteY3" fmla="*/ 21654 h 22056"/>
                <a:gd name="connsiteX4" fmla="*/ 0 w 21844"/>
                <a:gd name="connsiteY4" fmla="*/ 1482 h 22056"/>
                <a:gd name="connsiteX0" fmla="*/ 0 w 21844"/>
                <a:gd name="connsiteY0" fmla="*/ 1482 h 22691"/>
                <a:gd name="connsiteX1" fmla="*/ 21600 w 21844"/>
                <a:gd name="connsiteY1" fmla="*/ 1482 h 22691"/>
                <a:gd name="connsiteX2" fmla="*/ 21844 w 21844"/>
                <a:gd name="connsiteY2" fmla="*/ 1691 h 22691"/>
                <a:gd name="connsiteX3" fmla="*/ 0 w 21844"/>
                <a:gd name="connsiteY3" fmla="*/ 21654 h 22691"/>
                <a:gd name="connsiteX4" fmla="*/ 0 w 21844"/>
                <a:gd name="connsiteY4" fmla="*/ 1482 h 22691"/>
                <a:gd name="connsiteX0" fmla="*/ 122 w 21966"/>
                <a:gd name="connsiteY0" fmla="*/ 1482 h 30792"/>
                <a:gd name="connsiteX1" fmla="*/ 21722 w 21966"/>
                <a:gd name="connsiteY1" fmla="*/ 1482 h 30792"/>
                <a:gd name="connsiteX2" fmla="*/ 21966 w 21966"/>
                <a:gd name="connsiteY2" fmla="*/ 1691 h 30792"/>
                <a:gd name="connsiteX3" fmla="*/ 0 w 21966"/>
                <a:gd name="connsiteY3" fmla="*/ 30210 h 30792"/>
                <a:gd name="connsiteX4" fmla="*/ 122 w 21966"/>
                <a:gd name="connsiteY4" fmla="*/ 1482 h 30792"/>
                <a:gd name="connsiteX0" fmla="*/ 122 w 21966"/>
                <a:gd name="connsiteY0" fmla="*/ 1482 h 30210"/>
                <a:gd name="connsiteX1" fmla="*/ 21722 w 21966"/>
                <a:gd name="connsiteY1" fmla="*/ 1482 h 30210"/>
                <a:gd name="connsiteX2" fmla="*/ 21966 w 21966"/>
                <a:gd name="connsiteY2" fmla="*/ 1691 h 30210"/>
                <a:gd name="connsiteX3" fmla="*/ 0 w 21966"/>
                <a:gd name="connsiteY3" fmla="*/ 30210 h 30210"/>
                <a:gd name="connsiteX4" fmla="*/ 122 w 21966"/>
                <a:gd name="connsiteY4" fmla="*/ 1482 h 30210"/>
                <a:gd name="connsiteX0" fmla="*/ 122 w 21722"/>
                <a:gd name="connsiteY0" fmla="*/ 842 h 29570"/>
                <a:gd name="connsiteX1" fmla="*/ 21722 w 21722"/>
                <a:gd name="connsiteY1" fmla="*/ 842 h 29570"/>
                <a:gd name="connsiteX2" fmla="*/ 18788 w 21722"/>
                <a:gd name="connsiteY2" fmla="*/ 1784 h 29570"/>
                <a:gd name="connsiteX3" fmla="*/ 0 w 21722"/>
                <a:gd name="connsiteY3" fmla="*/ 29570 h 29570"/>
                <a:gd name="connsiteX4" fmla="*/ 122 w 21722"/>
                <a:gd name="connsiteY4" fmla="*/ 842 h 29570"/>
                <a:gd name="connsiteX0" fmla="*/ 122 w 18788"/>
                <a:gd name="connsiteY0" fmla="*/ 842 h 29570"/>
                <a:gd name="connsiteX1" fmla="*/ 18544 w 18788"/>
                <a:gd name="connsiteY1" fmla="*/ 842 h 29570"/>
                <a:gd name="connsiteX2" fmla="*/ 18788 w 18788"/>
                <a:gd name="connsiteY2" fmla="*/ 1784 h 29570"/>
                <a:gd name="connsiteX3" fmla="*/ 0 w 18788"/>
                <a:gd name="connsiteY3" fmla="*/ 29570 h 29570"/>
                <a:gd name="connsiteX4" fmla="*/ 122 w 18788"/>
                <a:gd name="connsiteY4" fmla="*/ 842 h 29570"/>
                <a:gd name="connsiteX0" fmla="*/ 122 w 18788"/>
                <a:gd name="connsiteY0" fmla="*/ 790 h 29518"/>
                <a:gd name="connsiteX1" fmla="*/ 18678 w 18788"/>
                <a:gd name="connsiteY1" fmla="*/ 1193 h 29518"/>
                <a:gd name="connsiteX2" fmla="*/ 18788 w 18788"/>
                <a:gd name="connsiteY2" fmla="*/ 1732 h 29518"/>
                <a:gd name="connsiteX3" fmla="*/ 0 w 18788"/>
                <a:gd name="connsiteY3" fmla="*/ 29518 h 29518"/>
                <a:gd name="connsiteX4" fmla="*/ 122 w 18788"/>
                <a:gd name="connsiteY4" fmla="*/ 790 h 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88" h="29518">
                  <a:moveTo>
                    <a:pt x="122" y="790"/>
                  </a:moveTo>
                  <a:lnTo>
                    <a:pt x="18678" y="1193"/>
                  </a:lnTo>
                  <a:cubicBezTo>
                    <a:pt x="18678" y="6967"/>
                    <a:pt x="18788" y="-4042"/>
                    <a:pt x="18788" y="1732"/>
                  </a:cubicBezTo>
                  <a:cubicBezTo>
                    <a:pt x="16422" y="19089"/>
                    <a:pt x="10556" y="28868"/>
                    <a:pt x="0" y="29518"/>
                  </a:cubicBezTo>
                  <a:cubicBezTo>
                    <a:pt x="41" y="19942"/>
                    <a:pt x="81" y="10366"/>
                    <a:pt x="122" y="79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Elipse"/>
            <p:cNvSpPr/>
            <p:nvPr/>
          </p:nvSpPr>
          <p:spPr>
            <a:xfrm rot="19955630">
              <a:off x="518284" y="834362"/>
              <a:ext cx="720080" cy="39604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Elipse"/>
            <p:cNvSpPr/>
            <p:nvPr/>
          </p:nvSpPr>
          <p:spPr>
            <a:xfrm rot="19624075">
              <a:off x="1595282" y="828152"/>
              <a:ext cx="962016" cy="39604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Elipse"/>
            <p:cNvSpPr/>
            <p:nvPr/>
          </p:nvSpPr>
          <p:spPr>
            <a:xfrm rot="20183422">
              <a:off x="655982" y="1684822"/>
              <a:ext cx="610933" cy="25976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Elipse"/>
            <p:cNvSpPr/>
            <p:nvPr/>
          </p:nvSpPr>
          <p:spPr>
            <a:xfrm rot="18725891">
              <a:off x="2942265" y="330931"/>
              <a:ext cx="610933" cy="25976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 rot="19925048">
              <a:off x="1628668" y="1673864"/>
              <a:ext cx="627754" cy="20439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Elipse"/>
            <p:cNvSpPr/>
            <p:nvPr/>
          </p:nvSpPr>
          <p:spPr>
            <a:xfrm rot="19009108">
              <a:off x="1459199" y="173860"/>
              <a:ext cx="610933" cy="25976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8507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clipartlord.com/wp-content/uploads/2012/12/astronau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961" r="18461" b="4445"/>
          <a:stretch/>
        </p:blipFill>
        <p:spPr bwMode="auto">
          <a:xfrm>
            <a:off x="4355976" y="2879044"/>
            <a:ext cx="1474013" cy="27433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fldl.stanford.edu/wiki/images/8/81/Cartoon_Moon_Rock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11215"/>
            <a:ext cx="1679178" cy="29394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4139952" y="908720"/>
            <a:ext cx="4464496" cy="1365198"/>
          </a:xfrm>
          <a:prstGeom prst="wedgeRoundRectCallout">
            <a:avLst>
              <a:gd name="adj1" fmla="val -27370"/>
              <a:gd name="adj2" fmla="val 909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err="1" smtClean="0">
                <a:solidFill>
                  <a:schemeClr val="tx1"/>
                </a:solidFill>
              </a:rPr>
              <a:t>Let’s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see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how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its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inhabitants</a:t>
            </a:r>
            <a:r>
              <a:rPr lang="es-ES_tradnl" sz="3600" dirty="0" smtClean="0">
                <a:solidFill>
                  <a:schemeClr val="tx1"/>
                </a:solidFill>
              </a:rPr>
              <a:t> look </a:t>
            </a:r>
            <a:r>
              <a:rPr lang="es-ES_tradnl" sz="3600" dirty="0" err="1" smtClean="0">
                <a:solidFill>
                  <a:schemeClr val="tx1"/>
                </a:solidFill>
              </a:rPr>
              <a:t>like</a:t>
            </a:r>
            <a:r>
              <a:rPr lang="es-ES_tradnl" sz="3600" dirty="0">
                <a:solidFill>
                  <a:schemeClr val="tx1"/>
                </a:solidFill>
              </a:rPr>
              <a:t>.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995349"/>
            <a:ext cx="2574135" cy="218878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740304"/>
            <a:ext cx="2264681" cy="21947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7" y="4008978"/>
            <a:ext cx="1758727" cy="2458615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5559" y="2216668"/>
            <a:ext cx="2268748" cy="179231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977" y="4321641"/>
            <a:ext cx="2155622" cy="2159838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4388" y="4222717"/>
            <a:ext cx="2132028" cy="215861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403648" y="260648"/>
            <a:ext cx="6861329" cy="1152128"/>
          </a:xfrm>
          <a:prstGeom prst="wedgeRoundRectCallout">
            <a:avLst>
              <a:gd name="adj1" fmla="val -66009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eyes</a:t>
            </a:r>
            <a:r>
              <a:rPr lang="es-ES_tradnl" sz="2400" dirty="0" smtClean="0">
                <a:solidFill>
                  <a:schemeClr val="tx1"/>
                </a:solidFill>
              </a:rPr>
              <a:t>, a </a:t>
            </a:r>
            <a:r>
              <a:rPr lang="es-ES_tradnl" sz="2400" dirty="0" err="1" smtClean="0">
                <a:solidFill>
                  <a:schemeClr val="tx1"/>
                </a:solidFill>
              </a:rPr>
              <a:t>small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teeth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an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antenna</a:t>
            </a:r>
            <a:r>
              <a:rPr lang="es-ES_tradnl" sz="2400" dirty="0" smtClean="0">
                <a:solidFill>
                  <a:schemeClr val="tx1"/>
                </a:solidFill>
              </a:rPr>
              <a:t>, and </a:t>
            </a:r>
            <a:r>
              <a:rPr lang="es-ES_tradnl" sz="2400" dirty="0" err="1" smtClean="0">
                <a:solidFill>
                  <a:schemeClr val="tx1"/>
                </a:solidFill>
              </a:rPr>
              <a:t>some</a:t>
            </a:r>
            <a:r>
              <a:rPr lang="es-ES_tradnl" sz="2400" dirty="0" smtClean="0">
                <a:solidFill>
                  <a:schemeClr val="tx1"/>
                </a:solidFill>
              </a:rPr>
              <a:t> spots </a:t>
            </a:r>
            <a:r>
              <a:rPr lang="es-ES_tradnl" sz="2400" dirty="0" err="1" smtClean="0">
                <a:solidFill>
                  <a:schemeClr val="tx1"/>
                </a:solidFill>
              </a:rPr>
              <a:t>on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his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body</a:t>
            </a:r>
            <a:r>
              <a:rPr lang="es-ES_tradnl" sz="2400" dirty="0" smtClean="0">
                <a:solidFill>
                  <a:schemeClr val="tx1"/>
                </a:solidFill>
              </a:rPr>
              <a:t>. </a:t>
            </a:r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four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hands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three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fingers</a:t>
            </a:r>
            <a:r>
              <a:rPr lang="es-ES_tradnl" sz="2400" dirty="0" smtClean="0">
                <a:solidFill>
                  <a:schemeClr val="tx1"/>
                </a:solidFill>
              </a:rPr>
              <a:t> 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small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3185410" y="3253684"/>
            <a:ext cx="3297804" cy="1012604"/>
          </a:xfrm>
          <a:prstGeom prst="wedgeRoundRectCallout">
            <a:avLst>
              <a:gd name="adj1" fmla="val 48747"/>
              <a:gd name="adj2" fmla="val 1077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16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8378" y="4143892"/>
            <a:ext cx="2161830" cy="218878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910" y="1740304"/>
            <a:ext cx="2264681" cy="21947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022864"/>
            <a:ext cx="1758727" cy="2458615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5559" y="2216668"/>
            <a:ext cx="2268748" cy="179231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893" y="4321641"/>
            <a:ext cx="2155622" cy="2159838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450" y="2002328"/>
            <a:ext cx="2376264" cy="202053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043608" y="260648"/>
            <a:ext cx="7272808" cy="1152128"/>
          </a:xfrm>
          <a:prstGeom prst="wedgeRoundRectCallout">
            <a:avLst>
              <a:gd name="adj1" fmla="val -62390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one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big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antennas</a:t>
            </a:r>
            <a:r>
              <a:rPr lang="es-ES_tradnl" sz="2400" dirty="0" smtClean="0">
                <a:solidFill>
                  <a:schemeClr val="tx1"/>
                </a:solidFill>
              </a:rPr>
              <a:t>, a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one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tooth</a:t>
            </a:r>
            <a:r>
              <a:rPr lang="es-ES_tradnl" sz="2400" dirty="0" smtClean="0">
                <a:solidFill>
                  <a:schemeClr val="tx1"/>
                </a:solidFill>
              </a:rPr>
              <a:t>, and </a:t>
            </a:r>
            <a:r>
              <a:rPr lang="es-ES_tradnl" sz="2400" dirty="0" err="1" smtClean="0">
                <a:solidFill>
                  <a:schemeClr val="tx1"/>
                </a:solidFill>
              </a:rPr>
              <a:t>some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yellow</a:t>
            </a:r>
            <a:r>
              <a:rPr lang="es-ES_tradnl" sz="2400" dirty="0" smtClean="0">
                <a:solidFill>
                  <a:schemeClr val="tx1"/>
                </a:solidFill>
              </a:rPr>
              <a:t> spots. </a:t>
            </a:r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four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hands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four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fingers</a:t>
            </a:r>
            <a:r>
              <a:rPr lang="es-ES_tradnl" sz="2400" dirty="0" smtClean="0">
                <a:solidFill>
                  <a:schemeClr val="tx1"/>
                </a:solidFill>
              </a:rPr>
              <a:t> 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toes.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2948733" y="1489047"/>
            <a:ext cx="3297804" cy="1012604"/>
          </a:xfrm>
          <a:prstGeom prst="wedgeRoundRectCallout">
            <a:avLst>
              <a:gd name="adj1" fmla="val -65945"/>
              <a:gd name="adj2" fmla="val 543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4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4" descr="http://www.clipartlord.com/wp-content/uploads/2012/12/astronau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961" r="18461" b="4445"/>
          <a:stretch/>
        </p:blipFill>
        <p:spPr bwMode="auto">
          <a:xfrm>
            <a:off x="4355976" y="2879044"/>
            <a:ext cx="1474013" cy="27433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ufldl.stanford.edu/wiki/images/8/81/Cartoon_Moon_Rock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11215"/>
            <a:ext cx="1679178" cy="29394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Llamada rectangular redondeada"/>
          <p:cNvSpPr/>
          <p:nvPr/>
        </p:nvSpPr>
        <p:spPr>
          <a:xfrm>
            <a:off x="4283968" y="908720"/>
            <a:ext cx="4320480" cy="1365198"/>
          </a:xfrm>
          <a:prstGeom prst="wedgeRoundRectCallout">
            <a:avLst>
              <a:gd name="adj1" fmla="val -31094"/>
              <a:gd name="adj2" fmla="val 848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err="1" smtClean="0">
                <a:solidFill>
                  <a:schemeClr val="tx1"/>
                </a:solidFill>
              </a:rPr>
              <a:t>Let’s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see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how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its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inhabitants</a:t>
            </a:r>
            <a:r>
              <a:rPr lang="es-ES_tradnl" sz="3600" dirty="0" smtClean="0">
                <a:solidFill>
                  <a:schemeClr val="tx1"/>
                </a:solidFill>
              </a:rPr>
              <a:t> look </a:t>
            </a:r>
            <a:r>
              <a:rPr lang="es-ES_tradnl" sz="3600" dirty="0" err="1" smtClean="0">
                <a:solidFill>
                  <a:schemeClr val="tx1"/>
                </a:solidFill>
              </a:rPr>
              <a:t>like</a:t>
            </a:r>
            <a:r>
              <a:rPr lang="es-ES_tradnl" sz="3600" dirty="0" smtClean="0">
                <a:solidFill>
                  <a:schemeClr val="tx1"/>
                </a:solidFill>
              </a:rPr>
              <a:t>.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8378" y="4143892"/>
            <a:ext cx="2161830" cy="218878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463" y="1740304"/>
            <a:ext cx="2264681" cy="21947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022864"/>
            <a:ext cx="1758727" cy="2458615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5559" y="2216668"/>
            <a:ext cx="2268748" cy="179231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429" y="1830262"/>
            <a:ext cx="2633397" cy="223917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763" y="4284702"/>
            <a:ext cx="2249063" cy="2253462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043608" y="260648"/>
            <a:ext cx="7272808" cy="1152128"/>
          </a:xfrm>
          <a:prstGeom prst="wedgeRoundRectCallout">
            <a:avLst>
              <a:gd name="adj1" fmla="val -62390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one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big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small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eyes</a:t>
            </a:r>
            <a:r>
              <a:rPr lang="es-ES_tradnl" sz="2400" dirty="0" smtClean="0">
                <a:solidFill>
                  <a:schemeClr val="tx1"/>
                </a:solidFill>
              </a:rPr>
              <a:t>, and </a:t>
            </a:r>
            <a:r>
              <a:rPr lang="es-ES_tradnl" sz="2400" dirty="0" err="1" smtClean="0">
                <a:solidFill>
                  <a:schemeClr val="tx1"/>
                </a:solidFill>
              </a:rPr>
              <a:t>some</a:t>
            </a:r>
            <a:r>
              <a:rPr lang="es-ES_tradnl" sz="2400" dirty="0" smtClean="0">
                <a:solidFill>
                  <a:schemeClr val="tx1"/>
                </a:solidFill>
              </a:rPr>
              <a:t> spots. </a:t>
            </a:r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legs</a:t>
            </a:r>
            <a:r>
              <a:rPr lang="es-ES_tradnl" sz="2400" dirty="0" smtClean="0">
                <a:solidFill>
                  <a:schemeClr val="tx1"/>
                </a:solidFill>
              </a:rPr>
              <a:t> 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black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hasn’t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any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3310910" y="4013558"/>
            <a:ext cx="3297804" cy="1012604"/>
          </a:xfrm>
          <a:prstGeom prst="wedgeRoundRectCallout">
            <a:avLst>
              <a:gd name="adj1" fmla="val -65945"/>
              <a:gd name="adj2" fmla="val 543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4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8378" y="4143892"/>
            <a:ext cx="2161830" cy="218878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463" y="1740304"/>
            <a:ext cx="2264681" cy="21947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022864"/>
            <a:ext cx="1758727" cy="2458615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991" y="4269124"/>
            <a:ext cx="2088271" cy="209235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429" y="1830262"/>
            <a:ext cx="2633397" cy="223917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2331" y="2179433"/>
            <a:ext cx="2249063" cy="1776759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043608" y="260648"/>
            <a:ext cx="7272808" cy="1152128"/>
          </a:xfrm>
          <a:prstGeom prst="wedgeRoundRectCallout">
            <a:avLst>
              <a:gd name="adj1" fmla="val -62390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eyes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one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big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green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nose</a:t>
            </a:r>
            <a:r>
              <a:rPr lang="es-ES_tradnl" sz="2400" dirty="0" smtClean="0">
                <a:solidFill>
                  <a:schemeClr val="tx1"/>
                </a:solidFill>
              </a:rPr>
              <a:t>, and a </a:t>
            </a:r>
            <a:r>
              <a:rPr lang="es-ES_tradnl" sz="2400" dirty="0" err="1" smtClean="0">
                <a:solidFill>
                  <a:schemeClr val="tx1"/>
                </a:solidFill>
              </a:rPr>
              <a:t>big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four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teeth</a:t>
            </a:r>
            <a:r>
              <a:rPr lang="es-ES_tradnl" sz="2400" dirty="0" smtClean="0">
                <a:solidFill>
                  <a:schemeClr val="tx1"/>
                </a:solidFill>
              </a:rPr>
              <a:t>. </a:t>
            </a:r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hands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four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fingers</a:t>
            </a:r>
            <a:r>
              <a:rPr lang="es-ES_tradnl" sz="2400" dirty="0" smtClean="0">
                <a:solidFill>
                  <a:schemeClr val="tx1"/>
                </a:solidFill>
              </a:rPr>
              <a:t> 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3086901" y="1673131"/>
            <a:ext cx="3297804" cy="1012604"/>
          </a:xfrm>
          <a:prstGeom prst="wedgeRoundRectCallout">
            <a:avLst>
              <a:gd name="adj1" fmla="val 64291"/>
              <a:gd name="adj2" fmla="val 584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17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8378" y="4143892"/>
            <a:ext cx="2161830" cy="218878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2061469"/>
            <a:ext cx="2389909" cy="1888027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022864"/>
            <a:ext cx="1758727" cy="2458615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991" y="4269124"/>
            <a:ext cx="2088271" cy="209235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429" y="1830262"/>
            <a:ext cx="2633397" cy="223917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5153" y="1830262"/>
            <a:ext cx="2113225" cy="204797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043608" y="260648"/>
            <a:ext cx="7272808" cy="1152128"/>
          </a:xfrm>
          <a:prstGeom prst="wedgeRoundRectCallout">
            <a:avLst>
              <a:gd name="adj1" fmla="val -62390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eyes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ears</a:t>
            </a:r>
            <a:r>
              <a:rPr lang="es-ES_tradnl" sz="2400" dirty="0" smtClean="0">
                <a:solidFill>
                  <a:schemeClr val="tx1"/>
                </a:solidFill>
              </a:rPr>
              <a:t>, and a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one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small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tooth</a:t>
            </a:r>
            <a:r>
              <a:rPr lang="es-ES_tradnl" sz="2400" dirty="0" smtClean="0">
                <a:solidFill>
                  <a:schemeClr val="tx1"/>
                </a:solidFill>
              </a:rPr>
              <a:t>. </a:t>
            </a:r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hands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four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fingers</a:t>
            </a:r>
            <a:r>
              <a:rPr lang="es-ES_tradnl" sz="2400" dirty="0" smtClean="0">
                <a:solidFill>
                  <a:schemeClr val="tx1"/>
                </a:solidFill>
              </a:rPr>
              <a:t> 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431438" y="1555167"/>
            <a:ext cx="3297804" cy="1012604"/>
          </a:xfrm>
          <a:prstGeom prst="wedgeRoundRectCallout">
            <a:avLst>
              <a:gd name="adj1" fmla="val 64291"/>
              <a:gd name="adj2" fmla="val 584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46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6554" y="4143892"/>
            <a:ext cx="2161830" cy="218878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2061469"/>
            <a:ext cx="2389909" cy="1888027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1772816"/>
            <a:ext cx="2229416" cy="216057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991" y="4269124"/>
            <a:ext cx="2088271" cy="209235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429" y="1909904"/>
            <a:ext cx="2633397" cy="223917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6726" y="3990835"/>
            <a:ext cx="1815968" cy="2538637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973869" y="260648"/>
            <a:ext cx="7774595" cy="1152128"/>
          </a:xfrm>
          <a:prstGeom prst="wedgeRoundRectCallout">
            <a:avLst>
              <a:gd name="adj1" fmla="val -62390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small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eyes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horns</a:t>
            </a:r>
            <a:r>
              <a:rPr lang="es-ES_tradnl" sz="2400" dirty="0" smtClean="0">
                <a:solidFill>
                  <a:schemeClr val="tx1"/>
                </a:solidFill>
              </a:rPr>
              <a:t>, and a </a:t>
            </a:r>
            <a:r>
              <a:rPr lang="es-ES_tradnl" sz="2400" dirty="0" err="1" smtClean="0">
                <a:solidFill>
                  <a:schemeClr val="tx1"/>
                </a:solidFill>
              </a:rPr>
              <a:t>small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small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tooth</a:t>
            </a:r>
            <a:r>
              <a:rPr lang="es-ES_tradnl" sz="2400" dirty="0" smtClean="0">
                <a:solidFill>
                  <a:schemeClr val="tx1"/>
                </a:solidFill>
              </a:rPr>
              <a:t>. </a:t>
            </a:r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hands</a:t>
            </a:r>
            <a:r>
              <a:rPr lang="es-ES_tradnl" sz="2400" dirty="0" smtClean="0">
                <a:solidFill>
                  <a:schemeClr val="tx1"/>
                </a:solidFill>
              </a:rPr>
              <a:t> 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323528" y="3037205"/>
            <a:ext cx="3297804" cy="1012604"/>
          </a:xfrm>
          <a:prstGeom prst="wedgeRoundRectCallout">
            <a:avLst>
              <a:gd name="adj1" fmla="val 57569"/>
              <a:gd name="adj2" fmla="val 9817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51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http://images.clipartpanda.com/monster-clip-art-three-eyed-monster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1"/>
            <a:ext cx="4248472" cy="390828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403648" y="5733256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es-ES_tradnl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ES_tradn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describe </a:t>
            </a:r>
            <a:r>
              <a:rPr lang="es-ES_tradnl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</a:t>
            </a:r>
            <a:r>
              <a:rPr lang="es-ES_tradn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monsters</a:t>
            </a:r>
            <a:r>
              <a:rPr lang="es-ES_tradn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http://38.media.tumblr.com/tumblr_m1d0qeyLrf1qcb52qo1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940164"/>
            <a:ext cx="2958628" cy="432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884368" y="5991599"/>
            <a:ext cx="929803" cy="533745"/>
          </a:xfrm>
          <a:prstGeom prst="actionButtonBlank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0" descr="https://encrypted-tbn1.gstatic.com/images?q=tbn:ANd9GcR0LjVTgCJUBvkvS9NuviX78tKdF719Po43AYtKJHSI7a5ZKxM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99" y1="85356" x2="70616" y2="80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12747"/>
            <a:ext cx="3689280" cy="4178852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ovalada"/>
          <p:cNvSpPr/>
          <p:nvPr/>
        </p:nvSpPr>
        <p:spPr>
          <a:xfrm>
            <a:off x="5508104" y="991404"/>
            <a:ext cx="3096344" cy="1656184"/>
          </a:xfrm>
          <a:prstGeom prst="wedgeEllipseCallout">
            <a:avLst>
              <a:gd name="adj1" fmla="val -41416"/>
              <a:gd name="adj2" fmla="val 700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smtClean="0">
                <a:solidFill>
                  <a:schemeClr val="tx1"/>
                </a:solidFill>
              </a:rPr>
              <a:t>SEE YA!</a:t>
            </a:r>
            <a:endParaRPr lang="es-ES" sz="44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ufldl.stanford.edu/wiki/images/8/81/Cartoon_Moon_Rocke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2" y="1484784"/>
            <a:ext cx="1679178" cy="29394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4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fourlittlemonsters.com/pink_mon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20520"/>
            <a:ext cx="2235778" cy="2062572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content.mycutegraphics.com/graphics/monster/pink-monster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73" y="1694055"/>
            <a:ext cx="2109679" cy="231550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://www.clker.com/cliparts/P/k/2/t/6/1/pink-and-blue-monster-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06995"/>
            <a:ext cx="1683823" cy="198450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s://images.blogthings.com/thecutemonstertest/monster-2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4250" y1="35250" x2="39250" y2="44250"/>
                        <a14:foregroundMark x1="51250" y1="23500" x2="52750" y2="32000"/>
                        <a14:foregroundMark x1="39250" y1="33000" x2="40500" y2="38000"/>
                        <a14:foregroundMark x1="49250" y1="26000" x2="50750" y2="33000"/>
                        <a14:foregroundMark x1="60500" y1="37750" x2="63000" y2="39250"/>
                        <a14:foregroundMark x1="47000" y1="24000" x2="49250" y2="33750"/>
                        <a14:foregroundMark x1="63000" y1="32500" x2="66000" y2="39500"/>
                        <a14:foregroundMark x1="58000" y1="36500" x2="63000" y2="42500"/>
                        <a14:foregroundMark x1="60500" y1="32500" x2="60500" y2="32500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80" r="9514"/>
          <a:stretch/>
        </p:blipFill>
        <p:spPr bwMode="auto">
          <a:xfrm>
            <a:off x="323528" y="3224648"/>
            <a:ext cx="2394246" cy="298512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https://openclipart.org/image/800px/svg_to_png/191068/Pink_Mons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17" y="4005064"/>
            <a:ext cx="1969148" cy="2247244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content.mycutegraphics.com/graphics/balloons/pink-monster-holding-balloon.pn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612" y="4203210"/>
            <a:ext cx="2455654" cy="230831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857549" y="260648"/>
            <a:ext cx="6170835" cy="1152128"/>
          </a:xfrm>
          <a:prstGeom prst="wedgeRoundRectCallout">
            <a:avLst>
              <a:gd name="adj1" fmla="val -78528"/>
              <a:gd name="adj2" fmla="val 380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three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eyes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hands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four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fingers</a:t>
            </a:r>
            <a:r>
              <a:rPr lang="es-ES_tradnl" sz="2400" dirty="0" smtClean="0">
                <a:solidFill>
                  <a:schemeClr val="tx1"/>
                </a:solidFill>
              </a:rPr>
              <a:t>, 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some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white</a:t>
            </a:r>
            <a:r>
              <a:rPr lang="es-ES_tradnl" sz="2400" dirty="0" smtClean="0">
                <a:solidFill>
                  <a:schemeClr val="tx1"/>
                </a:solidFill>
              </a:rPr>
              <a:t> spots </a:t>
            </a:r>
            <a:r>
              <a:rPr lang="es-ES_tradnl" sz="2400" dirty="0" err="1" smtClean="0">
                <a:solidFill>
                  <a:schemeClr val="tx1"/>
                </a:solidFill>
              </a:rPr>
              <a:t>on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its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face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3995936" y="2718346"/>
            <a:ext cx="3297804" cy="1012604"/>
          </a:xfrm>
          <a:prstGeom prst="wedgeRoundRectCallout">
            <a:avLst>
              <a:gd name="adj1" fmla="val 28601"/>
              <a:gd name="adj2" fmla="val 913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627784" y="630932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monster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564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213" y="4161611"/>
            <a:ext cx="2448272" cy="23070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content.mycutegraphics.com/graphics/monster/pink-monster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94054"/>
            <a:ext cx="2109679" cy="231550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://www.clker.com/cliparts/P/k/2/t/6/1/pink-and-blue-monster-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25" y="2232394"/>
            <a:ext cx="1683823" cy="198450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s://images.blogthings.com/thecutemonstertest/monster-2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4250" y1="35250" x2="39250" y2="44250"/>
                        <a14:foregroundMark x1="51250" y1="23500" x2="52750" y2="32000"/>
                        <a14:foregroundMark x1="39250" y1="33000" x2="40500" y2="38000"/>
                        <a14:foregroundMark x1="49250" y1="26000" x2="50750" y2="33000"/>
                        <a14:foregroundMark x1="60500" y1="37750" x2="63000" y2="39250"/>
                        <a14:foregroundMark x1="47000" y1="24000" x2="49250" y2="33750"/>
                        <a14:foregroundMark x1="63000" y1="32500" x2="66000" y2="39500"/>
                        <a14:foregroundMark x1="58000" y1="36500" x2="63000" y2="42500"/>
                        <a14:foregroundMark x1="60500" y1="32500" x2="60500" y2="32500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80" r="9514"/>
          <a:stretch/>
        </p:blipFill>
        <p:spPr bwMode="auto">
          <a:xfrm>
            <a:off x="390027" y="3356991"/>
            <a:ext cx="2304554" cy="287329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https://openclipart.org/image/800px/svg_to_png/191068/Pink_Monste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17" y="4216901"/>
            <a:ext cx="1969148" cy="2247244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2173" y="1743488"/>
            <a:ext cx="2151201" cy="198746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857549" y="260648"/>
            <a:ext cx="6170835" cy="1152128"/>
          </a:xfrm>
          <a:prstGeom prst="wedgeRoundRectCallout">
            <a:avLst>
              <a:gd name="adj1" fmla="val -78528"/>
              <a:gd name="adj2" fmla="val 380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eyes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hands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three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fingers</a:t>
            </a:r>
            <a:r>
              <a:rPr lang="es-ES_tradnl" sz="2400" dirty="0" smtClean="0">
                <a:solidFill>
                  <a:schemeClr val="tx1"/>
                </a:solidFill>
              </a:rPr>
              <a:t>, 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horns</a:t>
            </a:r>
            <a:r>
              <a:rPr lang="es-ES_tradnl" sz="24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big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 and a </a:t>
            </a:r>
            <a:r>
              <a:rPr lang="es-ES_tradnl" sz="2400" dirty="0" err="1" smtClean="0">
                <a:solidFill>
                  <a:schemeClr val="tx1"/>
                </a:solidFill>
              </a:rPr>
              <a:t>hairy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body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4062102" y="1486126"/>
            <a:ext cx="3297804" cy="1012604"/>
          </a:xfrm>
          <a:prstGeom prst="wedgeRoundRectCallout">
            <a:avLst>
              <a:gd name="adj1" fmla="val -61303"/>
              <a:gd name="adj2" fmla="val 845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13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2820" y="4179807"/>
            <a:ext cx="2448272" cy="23070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content.mycutegraphics.com/graphics/monster/pink-monster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37" y="1694054"/>
            <a:ext cx="2109679" cy="231550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://www.clker.com/cliparts/P/k/2/t/6/1/pink-and-blue-monster-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25" y="2232394"/>
            <a:ext cx="1683823" cy="198450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992428"/>
            <a:ext cx="2088530" cy="192956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https://openclipart.org/image/800px/svg_to_png/191068/Pink_Monst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16901"/>
            <a:ext cx="1969148" cy="2247244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797" y="3843746"/>
            <a:ext cx="2162995" cy="268312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857549" y="260648"/>
            <a:ext cx="6170835" cy="1152128"/>
          </a:xfrm>
          <a:prstGeom prst="wedgeRoundRectCallout">
            <a:avLst>
              <a:gd name="adj1" fmla="val -78528"/>
              <a:gd name="adj2" fmla="val 380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three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eyes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arms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t</a:t>
            </a:r>
            <a:r>
              <a:rPr lang="es-ES_tradnl" sz="2400" dirty="0" err="1" smtClean="0">
                <a:solidFill>
                  <a:schemeClr val="tx1"/>
                </a:solidFill>
              </a:rPr>
              <a:t>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>
                <a:solidFill>
                  <a:schemeClr val="tx1"/>
                </a:solidFill>
              </a:rPr>
              <a:t>s</a:t>
            </a:r>
            <a:r>
              <a:rPr lang="es-ES_tradnl" sz="2400" dirty="0" err="1" smtClean="0">
                <a:solidFill>
                  <a:schemeClr val="tx1"/>
                </a:solidFill>
              </a:rPr>
              <a:t>ome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hair</a:t>
            </a:r>
            <a:r>
              <a:rPr lang="es-ES_tradnl" sz="2400" dirty="0" smtClean="0">
                <a:solidFill>
                  <a:schemeClr val="tx1"/>
                </a:solidFill>
              </a:rPr>
              <a:t>, and a light </a:t>
            </a:r>
            <a:r>
              <a:rPr lang="es-ES_tradnl" sz="2400" dirty="0" err="1" smtClean="0">
                <a:solidFill>
                  <a:schemeClr val="tx1"/>
                </a:solidFill>
              </a:rPr>
              <a:t>tummy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2757635" y="3503253"/>
            <a:ext cx="3297804" cy="1012604"/>
          </a:xfrm>
          <a:prstGeom prst="wedgeRoundRectCallout">
            <a:avLst>
              <a:gd name="adj1" fmla="val -61303"/>
              <a:gd name="adj2" fmla="val 845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75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5439" y="4216901"/>
            <a:ext cx="2448272" cy="23070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content.mycutegraphics.com/graphics/monster/pink-monster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438" y="1626532"/>
            <a:ext cx="2109679" cy="231550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67" y="3903230"/>
            <a:ext cx="2160062" cy="26794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370" y="1973669"/>
            <a:ext cx="2088530" cy="192956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https://openclipart.org/image/800px/svg_to_png/191068/Pink_Monst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35471"/>
            <a:ext cx="1969148" cy="2247244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3751" y="2096393"/>
            <a:ext cx="1795277" cy="21205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857549" y="260648"/>
            <a:ext cx="6170835" cy="1152128"/>
          </a:xfrm>
          <a:prstGeom prst="wedgeRoundRectCallout">
            <a:avLst>
              <a:gd name="adj1" fmla="val -78528"/>
              <a:gd name="adj2" fmla="val 380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eyes</a:t>
            </a:r>
            <a:r>
              <a:rPr lang="es-ES_tradnl" sz="2400" dirty="0" smtClean="0">
                <a:solidFill>
                  <a:schemeClr val="tx1"/>
                </a:solidFill>
              </a:rPr>
              <a:t>,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 smtClean="0">
                <a:solidFill>
                  <a:prstClr val="black"/>
                </a:solidFill>
              </a:rPr>
              <a:t>horns</a:t>
            </a:r>
            <a:r>
              <a:rPr lang="es-ES_tradnl" sz="2400" dirty="0" smtClean="0">
                <a:solidFill>
                  <a:prstClr val="black"/>
                </a:solidFill>
              </a:rPr>
              <a:t>, and </a:t>
            </a:r>
            <a:r>
              <a:rPr lang="es-ES_tradnl" sz="2400" dirty="0" smtClean="0">
                <a:solidFill>
                  <a:schemeClr val="tx1"/>
                </a:solidFill>
              </a:rPr>
              <a:t>a </a:t>
            </a:r>
            <a:r>
              <a:rPr lang="es-ES_tradnl" sz="2400" dirty="0" err="1" smtClean="0">
                <a:solidFill>
                  <a:schemeClr val="tx1"/>
                </a:solidFill>
              </a:rPr>
              <a:t>big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three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teeth</a:t>
            </a:r>
            <a:r>
              <a:rPr lang="es-ES_tradnl" sz="2400" dirty="0" smtClean="0">
                <a:solidFill>
                  <a:schemeClr val="tx1"/>
                </a:solidFill>
              </a:rPr>
              <a:t>. </a:t>
            </a:r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>
                <a:solidFill>
                  <a:schemeClr val="tx1"/>
                </a:solidFill>
              </a:rPr>
              <a:t>a </a:t>
            </a:r>
            <a:r>
              <a:rPr lang="es-ES_tradnl" sz="2400" dirty="0" err="1">
                <a:solidFill>
                  <a:schemeClr val="tx1"/>
                </a:solidFill>
              </a:rPr>
              <a:t>tail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endParaRPr lang="es-ES_tradnl" sz="2400" dirty="0" smtClean="0">
              <a:solidFill>
                <a:schemeClr val="tx1"/>
              </a:solidFill>
            </a:endParaRPr>
          </a:p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three</a:t>
            </a:r>
            <a:r>
              <a:rPr lang="es-ES_tradnl" sz="2400" dirty="0" smtClean="0">
                <a:solidFill>
                  <a:schemeClr val="tx1"/>
                </a:solidFill>
              </a:rPr>
              <a:t> toes.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3774191" y="1770953"/>
            <a:ext cx="3297804" cy="1012604"/>
          </a:xfrm>
          <a:prstGeom prst="wedgeRoundRectCallout">
            <a:avLst>
              <a:gd name="adj1" fmla="val 50447"/>
              <a:gd name="adj2" fmla="val 818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9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5439" y="4290326"/>
            <a:ext cx="2448272" cy="23070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content.mycutegraphics.com/graphics/monster/pink-monster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6532"/>
            <a:ext cx="2109679" cy="231550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04" y="3903230"/>
            <a:ext cx="2160062" cy="26794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370" y="1973669"/>
            <a:ext cx="2088530" cy="192956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951789"/>
            <a:ext cx="1902574" cy="224724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433" y="4175270"/>
            <a:ext cx="2123844" cy="240744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857549" y="260648"/>
            <a:ext cx="6170835" cy="1152128"/>
          </a:xfrm>
          <a:prstGeom prst="wedgeRoundRectCallout">
            <a:avLst>
              <a:gd name="adj1" fmla="val -78528"/>
              <a:gd name="adj2" fmla="val 380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one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big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</a:t>
            </a:r>
            <a:r>
              <a:rPr lang="es-ES_tradnl" sz="2400" dirty="0" smtClean="0">
                <a:solidFill>
                  <a:schemeClr val="tx1"/>
                </a:solidFill>
              </a:rPr>
              <a:t>, a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three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teeth</a:t>
            </a:r>
            <a:r>
              <a:rPr lang="es-ES_tradnl" sz="2400" dirty="0" smtClean="0">
                <a:solidFill>
                  <a:schemeClr val="tx1"/>
                </a:solidFill>
              </a:rPr>
              <a:t>, 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short </a:t>
            </a:r>
            <a:r>
              <a:rPr lang="es-ES_tradnl" sz="2400" dirty="0" err="1" smtClean="0">
                <a:solidFill>
                  <a:schemeClr val="tx1"/>
                </a:solidFill>
              </a:rPr>
              <a:t>legs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755576" y="2761121"/>
            <a:ext cx="3297804" cy="1012604"/>
          </a:xfrm>
          <a:prstGeom prst="wedgeRoundRectCallout">
            <a:avLst>
              <a:gd name="adj1" fmla="val 38684"/>
              <a:gd name="adj2" fmla="val 1050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76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0713" y="4259309"/>
            <a:ext cx="2448272" cy="23070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4267214"/>
            <a:ext cx="2042731" cy="23155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573" y="3903230"/>
            <a:ext cx="2160062" cy="26794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7872" y="1951789"/>
            <a:ext cx="2088530" cy="192956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602" y="1951789"/>
            <a:ext cx="1902574" cy="224724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208" y="1602125"/>
            <a:ext cx="2123844" cy="23179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857549" y="260648"/>
            <a:ext cx="6170835" cy="1152128"/>
          </a:xfrm>
          <a:prstGeom prst="wedgeRoundRectCallout">
            <a:avLst>
              <a:gd name="adj1" fmla="val -78528"/>
              <a:gd name="adj2" fmla="val 380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eyes</a:t>
            </a:r>
            <a:r>
              <a:rPr lang="es-ES_tradnl" sz="2400" dirty="0" smtClean="0">
                <a:solidFill>
                  <a:schemeClr val="tx1"/>
                </a:solidFill>
              </a:rPr>
              <a:t>, a </a:t>
            </a:r>
            <a:r>
              <a:rPr lang="es-ES_tradnl" sz="2400" dirty="0" err="1" smtClean="0">
                <a:solidFill>
                  <a:schemeClr val="tx1"/>
                </a:solidFill>
              </a:rPr>
              <a:t>mouth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small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teeth</a:t>
            </a:r>
            <a:r>
              <a:rPr lang="es-ES_tradnl" sz="2400" dirty="0" smtClean="0">
                <a:solidFill>
                  <a:schemeClr val="tx1"/>
                </a:solidFill>
              </a:rPr>
              <a:t>, and </a:t>
            </a:r>
            <a:r>
              <a:rPr lang="es-ES_tradnl" sz="2400" dirty="0" err="1" smtClean="0">
                <a:solidFill>
                  <a:schemeClr val="tx1"/>
                </a:solidFill>
              </a:rPr>
              <a:t>three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antennas</a:t>
            </a:r>
            <a:r>
              <a:rPr lang="es-ES_tradnl" sz="2400" dirty="0" smtClean="0">
                <a:solidFill>
                  <a:schemeClr val="tx1"/>
                </a:solidFill>
              </a:rPr>
              <a:t>. </a:t>
            </a:r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has </a:t>
            </a:r>
            <a:r>
              <a:rPr lang="es-ES_tradnl" sz="2400" dirty="0" err="1" smtClean="0">
                <a:solidFill>
                  <a:schemeClr val="tx1"/>
                </a:solidFill>
              </a:rPr>
              <a:t>also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got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long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arms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smtClean="0">
                <a:solidFill>
                  <a:schemeClr val="tx1"/>
                </a:solidFill>
              </a:rPr>
              <a:t>and </a:t>
            </a:r>
            <a:r>
              <a:rPr lang="es-ES_tradnl" sz="2400" dirty="0" err="1" smtClean="0">
                <a:solidFill>
                  <a:schemeClr val="tx1"/>
                </a:solidFill>
              </a:rPr>
              <a:t>two</a:t>
            </a:r>
            <a:r>
              <a:rPr lang="es-ES_tradnl" sz="2400" dirty="0" smtClean="0">
                <a:solidFill>
                  <a:schemeClr val="tx1"/>
                </a:solidFill>
              </a:rPr>
              <a:t> short </a:t>
            </a:r>
            <a:r>
              <a:rPr lang="es-ES_tradnl" sz="2400" dirty="0" err="1" smtClean="0">
                <a:solidFill>
                  <a:schemeClr val="tx1"/>
                </a:solidFill>
              </a:rPr>
              <a:t>legs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with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small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feet</a:t>
            </a:r>
            <a:r>
              <a:rPr lang="es-ES_tradnl" sz="2400" dirty="0" smtClean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1215441" y="3075411"/>
            <a:ext cx="3297804" cy="1012604"/>
          </a:xfrm>
          <a:prstGeom prst="wedgeRoundRectCallout">
            <a:avLst>
              <a:gd name="adj1" fmla="val 52968"/>
              <a:gd name="adj2" fmla="val -1069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Yes,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4000" b="1" dirty="0" smtClean="0">
                <a:solidFill>
                  <a:schemeClr val="tx1"/>
                </a:solidFill>
              </a:rPr>
              <a:t> me.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677" y="5991599"/>
            <a:ext cx="1073820" cy="72008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8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939</Words>
  <Application>Microsoft Office PowerPoint</Application>
  <PresentationFormat>Presentación en pantalla (4:3)</PresentationFormat>
  <Paragraphs>97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64</cp:revision>
  <dcterms:created xsi:type="dcterms:W3CDTF">2014-10-04T10:49:13Z</dcterms:created>
  <dcterms:modified xsi:type="dcterms:W3CDTF">2014-10-07T17:28:00Z</dcterms:modified>
</cp:coreProperties>
</file>